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85" r:id="rId3"/>
    <p:sldId id="286" r:id="rId4"/>
    <p:sldId id="287" r:id="rId5"/>
    <p:sldId id="288" r:id="rId6"/>
    <p:sldId id="295" r:id="rId7"/>
    <p:sldId id="296" r:id="rId8"/>
  </p:sldIdLst>
  <p:sldSz cx="9144000" cy="5143500" type="screen16x9"/>
  <p:notesSz cx="6858000" cy="9144000"/>
  <p:embeddedFontLst>
    <p:embeddedFont>
      <p:font typeface="Averia Libre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ork Sans Regular" panose="020B0604020202020204" charset="-18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920171-6595-48C0-8567-772D56D5F437}">
  <a:tblStyle styleId="{93920171-6595-48C0-8567-772D56D5F4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58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🐠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🐬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🐟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🐡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52" name="Google Shape;52;p5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53" name="Google Shape;53;p5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937200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2"/>
          </p:nvPr>
        </p:nvSpPr>
        <p:spPr>
          <a:xfrm>
            <a:off x="3436951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3"/>
          </p:nvPr>
        </p:nvSpPr>
        <p:spPr>
          <a:xfrm>
            <a:off x="5936703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83" name="Google Shape;83;p7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84" name="Google Shape;84;p7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97" name="Google Shape;97;p8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 amt="30000"/>
          </a:blip>
          <a:srcRect t="238" b="24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DONJI TOK DOLINE NERETVE!</a:t>
            </a:r>
            <a:br>
              <a:rPr lang="hr-HR" sz="3600" dirty="0"/>
            </a:br>
            <a:br>
              <a:rPr lang="hr-HR" sz="3600" dirty="0"/>
            </a:br>
            <a:r>
              <a:rPr lang="hr-HR" sz="3600" dirty="0"/>
              <a:t>Autor: L.G.</a:t>
            </a:r>
            <a:br>
              <a:rPr lang="hr-HR" sz="3600" dirty="0"/>
            </a:b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FDBC9-7FBC-44A2-B2F6-5EC2C61F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se nalazi Donji tok doline Neretve?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4BF3A7-E40C-40F6-879C-E8E11D701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hr-HR" dirty="0"/>
              <a:t>Neretva izvire na nadmorskoj visini od 1.095 metara ispod planina </a:t>
            </a:r>
            <a:r>
              <a:rPr lang="hr-HR" dirty="0" err="1"/>
              <a:t>Zelengore</a:t>
            </a:r>
            <a:r>
              <a:rPr lang="hr-HR" dirty="0"/>
              <a:t> i </a:t>
            </a:r>
            <a:r>
              <a:rPr lang="hr-HR" dirty="0" err="1"/>
              <a:t>Lebršnik</a:t>
            </a:r>
            <a:r>
              <a:rPr lang="hr-HR" dirty="0"/>
              <a:t> u BiH i kroz tu zemlju protječe u dužini od 205 km, a posljednjih 20 km teče kroz Hrvatsku. Od ukupne površine porječja (5.581 km2) u Hrvatskoj je 430 km2.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6D627D-930B-4756-A4DE-568122042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203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FDBC9-7FBC-44A2-B2F6-5EC2C61F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00" y="305400"/>
            <a:ext cx="7269600" cy="432600"/>
          </a:xfrm>
        </p:spPr>
        <p:txBody>
          <a:bodyPr/>
          <a:lstStyle/>
          <a:p>
            <a:br>
              <a:rPr lang="hr-HR" dirty="0"/>
            </a:br>
            <a:r>
              <a:rPr lang="hr-HR" dirty="0"/>
              <a:t>Gdje teče izvor rijeke Neretve?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4BF3A7-E40C-40F6-879C-E8E11D701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Neretva od izvora prema ušću prvotno teče od jugoistoka prema sjeverozapadu, tvoreći tako i sjevernu granicu Hercegovine. Nedaleko od Konjica i Ramskog kraja skreće prema jugu, i teče u smjeru od sjevera prema jugu.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6D627D-930B-4756-A4DE-568122042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478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FDBC9-7FBC-44A2-B2F6-5EC2C61F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su to struje Donjeg toka rijeke Neretve?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4BF3A7-E40C-40F6-879C-E8E11D70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877" y="699900"/>
            <a:ext cx="7269600" cy="3259131"/>
          </a:xfrm>
        </p:spPr>
        <p:txBody>
          <a:bodyPr/>
          <a:lstStyle/>
          <a:p>
            <a:r>
              <a:rPr lang="hr-HR" dirty="0"/>
              <a:t>U donjem toku Neretve dvije su struje: jedna teče k moru i slatkovodna je, a druga teče u suprotnom pravcu i pod utjecajem je mora i plime, zbog čega je u Neretvi vidljivost je ponekad samo 15-ak centimetara. Gradnjom brana na Neretvi smanjio se je dotok </a:t>
            </a:r>
            <a:r>
              <a:rPr lang="hr-HR" dirty="0" err="1"/>
              <a:t>muljnjih</a:t>
            </a:r>
            <a:r>
              <a:rPr lang="hr-HR" dirty="0"/>
              <a:t> naslaga, a otjecanje je ostalo isto zbog čega su razni objekti na dnu postali vidljiviji te su arheolozi mogli otkriti drevna nalazišta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6D627D-930B-4756-A4DE-568122042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529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FDBC9-7FBC-44A2-B2F6-5EC2C61F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Fotografija Donjeg toka rijeke Neretve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FD52B5-9475-4737-982C-AC80DF863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533525"/>
            <a:ext cx="2762250" cy="2076450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4BF3A7-E40C-40F6-879C-E8E11D70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200" y="796275"/>
            <a:ext cx="7269600" cy="2813700"/>
          </a:xfrm>
        </p:spPr>
        <p:txBody>
          <a:bodyPr/>
          <a:lstStyle/>
          <a:p>
            <a:r>
              <a:rPr lang="hr-HR" dirty="0"/>
              <a:t>Ovo je Donji tok rijeke Neretve!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6D627D-930B-4756-A4DE-568122042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315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FDBC9-7FBC-44A2-B2F6-5EC2C61F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Slapovi Donjeg toka rijeke Neretve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57769F-0D4F-49E3-918D-7752E11D6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25" y="1253797"/>
            <a:ext cx="3535650" cy="2342368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4BF3A7-E40C-40F6-879C-E8E11D70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916" y="773723"/>
            <a:ext cx="7392884" cy="3115980"/>
          </a:xfrm>
        </p:spPr>
        <p:txBody>
          <a:bodyPr/>
          <a:lstStyle/>
          <a:p>
            <a:r>
              <a:rPr lang="hr-HR" dirty="0"/>
              <a:t>Ovo je slap Donjeg toka rijeke Neretve!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6D627D-930B-4756-A4DE-568122042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051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DE965DA-21BB-4155-A272-12448B931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964" y="572425"/>
            <a:ext cx="2656533" cy="3099288"/>
          </a:xfrm>
          <a:prstGeom prst="rect">
            <a:avLst/>
          </a:prstGeom>
        </p:spPr>
      </p:pic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375B109D-51D2-45E4-B5F4-38FEA20DD673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0"/>
            <a:ext cx="549275" cy="3048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3542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213</Words>
  <Application>Microsoft Office PowerPoint</Application>
  <PresentationFormat>Prikaz na zaslonu (16:9)</PresentationFormat>
  <Paragraphs>17</Paragraphs>
  <Slides>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Averia Libre</vt:lpstr>
      <vt:lpstr>Arial</vt:lpstr>
      <vt:lpstr>Calibri</vt:lpstr>
      <vt:lpstr>Work Sans Regular</vt:lpstr>
      <vt:lpstr>Thaisa template</vt:lpstr>
      <vt:lpstr>DONJI TOK DOLINE NERETVE!  Autor: L.G. </vt:lpstr>
      <vt:lpstr>Gdje se nalazi Donji tok doline Neretve?</vt:lpstr>
      <vt:lpstr> Gdje teče izvor rijeke Neretve?</vt:lpstr>
      <vt:lpstr>Koje su to struje Donjeg toka rijeke Neretve?</vt:lpstr>
      <vt:lpstr>Fotografija Donjeg toka rijeke Neretve</vt:lpstr>
      <vt:lpstr>Slapovi Donjeg toka rijeke Neretve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DONJI TOK DOLINE NERETVE!</dc:title>
  <cp:lastModifiedBy>rollingkvc@gmail.com</cp:lastModifiedBy>
  <cp:revision>7</cp:revision>
  <dcterms:modified xsi:type="dcterms:W3CDTF">2021-02-03T14:25:43Z</dcterms:modified>
</cp:coreProperties>
</file>