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9" autoAdjust="0"/>
  </p:normalViewPr>
  <p:slideViewPr>
    <p:cSldViewPr snapToGrid="0">
      <p:cViewPr varScale="1">
        <p:scale>
          <a:sx n="87" d="100"/>
          <a:sy n="87" d="100"/>
        </p:scale>
        <p:origin x="-23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7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BFF5-0DA9-4E3E-A1FF-E1E7397C8226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D8A9C-D366-49AF-A81B-EF2654EDAC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42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D8A9C-D366-49AF-A81B-EF2654EDACB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19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22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251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34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47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25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61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17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8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71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791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331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06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9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13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29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42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01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6DC9-E46F-49AE-9945-6D4591D4AC9A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3D40-0A15-42B8-A81C-B7432B6338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633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AnalysisPage.aspx?id=FvJamzTGgEurAgyaPQKQkaCWAUVBqdJJkmxuqbRashdUMENITkRIUVFLQldMMzRNTVFQOE1OMzgzMS4u&amp;AnalyzerToken=a9AlLjM2Au8TAuSdDXxaQRQMTx9PlOy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6B4746-E683-47EC-820A-43E380D18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4"/>
            <a:ext cx="8791575" cy="12739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AFEB080-D843-497A-97BF-9A9E64FA0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414" y="5167423"/>
            <a:ext cx="7501329" cy="1161194"/>
          </a:xfrm>
        </p:spPr>
        <p:txBody>
          <a:bodyPr/>
          <a:lstStyle/>
          <a:p>
            <a:pPr algn="ctr"/>
            <a:r>
              <a:rPr lang="hr-HR" dirty="0" smtClean="0"/>
              <a:t> </a:t>
            </a:r>
            <a:r>
              <a:rPr lang="hr-HR" sz="3600" dirty="0" err="1" smtClean="0"/>
              <a:t>oš</a:t>
            </a:r>
            <a:r>
              <a:rPr lang="hr-HR" sz="3600" dirty="0" smtClean="0"/>
              <a:t> „Vladimir Nazor” </a:t>
            </a:r>
            <a:r>
              <a:rPr lang="hr-HR" sz="3600" dirty="0" err="1" smtClean="0"/>
              <a:t>Adžamovci</a:t>
            </a:r>
            <a:endParaRPr lang="hr-HR" sz="3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C98EBEB-FE2D-4842-9470-F589928DC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7" y="318977"/>
            <a:ext cx="5588242" cy="4480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86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108F74-2759-4019-AAF5-A7779F7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ovisnost o internetu?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9ACF4CF-239F-4C26-A582-0C304271A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/>
              <a:t>Ovisnost </a:t>
            </a:r>
            <a:r>
              <a:rPr lang="hr-HR" dirty="0"/>
              <a:t>o internetu </a:t>
            </a:r>
            <a:r>
              <a:rPr lang="hr-HR" b="1" u="sng" dirty="0"/>
              <a:t>je jedan oblik ovisnosti </a:t>
            </a:r>
            <a:r>
              <a:rPr lang="hr-HR" dirty="0"/>
              <a:t>o računalima i označava fenomen </a:t>
            </a:r>
            <a:r>
              <a:rPr lang="hr-HR" b="1" u="sng" dirty="0"/>
              <a:t>pretjeranog ili ekstremnog korištenja interneta </a:t>
            </a:r>
            <a:r>
              <a:rPr lang="hr-HR" dirty="0"/>
              <a:t>u tolikoj mjeri da donosi </a:t>
            </a:r>
            <a:r>
              <a:rPr lang="hr-HR" b="1" u="sng" dirty="0"/>
              <a:t>opasnost po zdravlje</a:t>
            </a:r>
            <a:r>
              <a:rPr lang="hr-HR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E9D5EDC-4802-4AF2-A4F3-CA5A798D1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60" y="3743932"/>
            <a:ext cx="3714750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69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2D08B3-F890-4B29-A16D-274668EF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simptomi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B0AB0E4-38DA-4E73-B4A8-5595B1B13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 smtClean="0"/>
              <a:t>zanemarivanje normalnih životnih navika</a:t>
            </a:r>
          </a:p>
          <a:p>
            <a:r>
              <a:rPr lang="hr-HR" b="1" u="sng" dirty="0"/>
              <a:t>ž</a:t>
            </a:r>
            <a:r>
              <a:rPr lang="hr-HR" b="1" u="sng" dirty="0" smtClean="0"/>
              <a:t>elja za pronalaženjem što više</a:t>
            </a:r>
            <a:r>
              <a:rPr lang="hr-HR" dirty="0" smtClean="0"/>
              <a:t> </a:t>
            </a:r>
            <a:r>
              <a:rPr lang="hr-HR" b="1" u="sng" dirty="0" smtClean="0"/>
              <a:t>vremena za boravak na </a:t>
            </a:r>
            <a:r>
              <a:rPr lang="hr-HR" b="1" u="sng" dirty="0" err="1" smtClean="0"/>
              <a:t>internetu</a:t>
            </a:r>
            <a:endParaRPr lang="hr-HR" dirty="0"/>
          </a:p>
          <a:p>
            <a:r>
              <a:rPr lang="hr-HR" b="1" u="sng" dirty="0"/>
              <a:t>i</a:t>
            </a:r>
            <a:r>
              <a:rPr lang="hr-HR" b="1" u="sng" dirty="0" smtClean="0"/>
              <a:t>zbjegavanje socijalnih kontakata</a:t>
            </a:r>
            <a:endParaRPr lang="hr-HR" dirty="0"/>
          </a:p>
          <a:p>
            <a:r>
              <a:rPr lang="hr-HR" b="1" u="sng" dirty="0"/>
              <a:t>z</a:t>
            </a:r>
            <a:r>
              <a:rPr lang="hr-HR" b="1" u="sng" dirty="0" smtClean="0"/>
              <a:t>anemarivanje osnovnih </a:t>
            </a:r>
            <a:r>
              <a:rPr lang="hr-HR" b="1" u="sng" dirty="0"/>
              <a:t>životnih potreba (kao što su hrana i spavanje).</a:t>
            </a:r>
          </a:p>
        </p:txBody>
      </p:sp>
    </p:spTree>
    <p:extLst>
      <p:ext uri="{BB962C8B-B14F-4D97-AF65-F5344CB8AC3E}">
        <p14:creationId xmlns:p14="http://schemas.microsoft.com/office/powerpoint/2010/main" val="11430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3D36C1-CE66-44E4-A72C-61D70538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je ovisnost snažna?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4D71D8-5D5E-4552-BBD8-476DE80ED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Koliko smo se puta našli s nekim na kavi u gradu, a da je pri tom naš razgovor prolazio samo uz gledanje mobitela, provjeravanje i komentiranje statusa na Facebooku, pisanje niza poruka na raznim aplikacijama i slično?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CCC9F22-2E86-4C90-8FA4-17F5D2117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04" y="3773557"/>
            <a:ext cx="2690191" cy="283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8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E20BD8-9947-4741-A0E8-6B67DE7E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1DF469F-7D2E-4044-9D96-E879942E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Slijede rezultati anonimnog upitnika o korištenju </a:t>
            </a:r>
            <a:r>
              <a:rPr lang="hr-HR" sz="4000" dirty="0" err="1" smtClean="0"/>
              <a:t>interneta</a:t>
            </a:r>
            <a:r>
              <a:rPr lang="hr-HR" sz="4000" dirty="0" smtClean="0"/>
              <a:t> učenika naše škole</a:t>
            </a:r>
          </a:p>
          <a:p>
            <a:pPr marL="0" indent="0" algn="ctr">
              <a:buNone/>
            </a:pPr>
            <a:endParaRPr lang="hr-HR" sz="4000" dirty="0" smtClean="0"/>
          </a:p>
          <a:p>
            <a:pPr marL="0" indent="0" algn="ctr">
              <a:buNone/>
            </a:pPr>
            <a:r>
              <a:rPr lang="hr-HR" sz="1200" dirty="0">
                <a:hlinkClick r:id="rId2"/>
              </a:rPr>
              <a:t>https://</a:t>
            </a:r>
            <a:r>
              <a:rPr lang="hr-HR" sz="1200" dirty="0" smtClean="0">
                <a:hlinkClick r:id="rId2"/>
              </a:rPr>
              <a:t>forms.office.com/Pages/AnalysisPage.aspx?id=FvJamzTGgEurAgyaPQKQkaCWAUVBqdJJkmxuqbRashdUMENITkRIUVFLQldMMzRNTVFQOE1OMzgzMS4u&amp;AnalyzerToken=a9AlLjM2Au8TAuSdDXxaQRQMTx9PlOyD</a:t>
            </a:r>
            <a:endParaRPr lang="hr-HR" sz="1200" dirty="0" smtClean="0"/>
          </a:p>
          <a:p>
            <a:pPr marL="0" indent="0" algn="ctr">
              <a:buNone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6521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B578E0-D3F1-41C5-BFE8-F77570AB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Najčešće igrice koje igraju DJEČACI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2957B43-C60D-4829-9989-77B907786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FORTNITE                                FARMING SIMULATOR</a:t>
            </a:r>
          </a:p>
          <a:p>
            <a:r>
              <a:rPr lang="hr-HR" dirty="0" smtClean="0"/>
              <a:t>MINECRAFT                              FIFA               </a:t>
            </a:r>
          </a:p>
          <a:p>
            <a:r>
              <a:rPr lang="hr-HR" dirty="0"/>
              <a:t>GTA                                    </a:t>
            </a:r>
            <a:r>
              <a:rPr lang="hr-HR" dirty="0" smtClean="0"/>
              <a:t>    red </a:t>
            </a:r>
            <a:r>
              <a:rPr lang="hr-HR" dirty="0" err="1"/>
              <a:t>dead</a:t>
            </a:r>
            <a:r>
              <a:rPr lang="hr-HR" dirty="0"/>
              <a:t> </a:t>
            </a:r>
            <a:r>
              <a:rPr lang="hr-HR" dirty="0" err="1"/>
              <a:t>redemption</a:t>
            </a:r>
            <a:r>
              <a:rPr lang="hr-HR" dirty="0"/>
              <a:t> 2 </a:t>
            </a:r>
            <a:endParaRPr lang="hr-HR" dirty="0" smtClean="0"/>
          </a:p>
          <a:p>
            <a:r>
              <a:rPr lang="hr-HR" dirty="0" smtClean="0"/>
              <a:t>WORLD OF TANKS                   ROBLOX</a:t>
            </a:r>
          </a:p>
          <a:p>
            <a:r>
              <a:rPr lang="hr-HR" dirty="0" smtClean="0"/>
              <a:t>CLASH ROYAL                          PES</a:t>
            </a:r>
          </a:p>
          <a:p>
            <a:r>
              <a:rPr lang="hr-HR" dirty="0" smtClean="0"/>
              <a:t>LEAGUE OF LEGENDS              </a:t>
            </a:r>
          </a:p>
          <a:p>
            <a:r>
              <a:rPr lang="hr-HR" dirty="0" smtClean="0"/>
              <a:t>GUNS OF BOOM          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7" y="239439"/>
            <a:ext cx="2459421" cy="171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57" y="2066964"/>
            <a:ext cx="1950720" cy="273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49" y="3825767"/>
            <a:ext cx="2462258" cy="2722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906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B9F3EB-4C6A-4E3D-8FFA-1FB44414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57352"/>
            <a:ext cx="9905998" cy="1208689"/>
          </a:xfrm>
        </p:spPr>
        <p:txBody>
          <a:bodyPr/>
          <a:lstStyle/>
          <a:p>
            <a:r>
              <a:rPr lang="hr-HR" dirty="0" smtClean="0"/>
              <a:t>NAJČEŠĆE IGRICE KOJE IGRAJU DJEVOJČICE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97CEA13-AD49-4649-A833-1E5C50423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474" y="2270507"/>
            <a:ext cx="9905999" cy="3541714"/>
          </a:xfrm>
        </p:spPr>
        <p:txBody>
          <a:bodyPr/>
          <a:lstStyle/>
          <a:p>
            <a:r>
              <a:rPr lang="hr-HR" dirty="0" err="1"/>
              <a:t>Subway</a:t>
            </a:r>
            <a:r>
              <a:rPr lang="hr-HR" dirty="0"/>
              <a:t> </a:t>
            </a:r>
            <a:r>
              <a:rPr lang="hr-HR" dirty="0" err="1" smtClean="0"/>
              <a:t>Surfers</a:t>
            </a:r>
            <a:endParaRPr lang="hr-HR" dirty="0" smtClean="0"/>
          </a:p>
          <a:p>
            <a:r>
              <a:rPr lang="hr-HR" dirty="0" smtClean="0"/>
              <a:t>STAR DOLL</a:t>
            </a:r>
          </a:p>
          <a:p>
            <a:r>
              <a:rPr lang="hr-HR" smtClean="0"/>
              <a:t>CANDY </a:t>
            </a:r>
            <a:r>
              <a:rPr lang="hr-HR" smtClean="0"/>
              <a:t>CRUSH</a:t>
            </a:r>
            <a:endParaRPr lang="hr-HR" dirty="0" smtClean="0"/>
          </a:p>
          <a:p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Dolphin</a:t>
            </a:r>
            <a:r>
              <a:rPr lang="hr-HR" dirty="0"/>
              <a:t> </a:t>
            </a:r>
            <a:r>
              <a:rPr lang="hr-HR" dirty="0" smtClean="0"/>
              <a:t>Show</a:t>
            </a:r>
          </a:p>
          <a:p>
            <a:r>
              <a:rPr lang="hr-HR" dirty="0" err="1"/>
              <a:t>M</a:t>
            </a:r>
            <a:r>
              <a:rPr lang="hr-HR" dirty="0" err="1" smtClean="0"/>
              <a:t>y</a:t>
            </a:r>
            <a:r>
              <a:rPr lang="hr-HR" dirty="0" smtClean="0"/>
              <a:t> </a:t>
            </a:r>
            <a:r>
              <a:rPr lang="hr-HR" dirty="0" err="1"/>
              <a:t>little</a:t>
            </a:r>
            <a:r>
              <a:rPr lang="hr-HR" dirty="0"/>
              <a:t> </a:t>
            </a:r>
            <a:r>
              <a:rPr lang="hr-HR" dirty="0" err="1"/>
              <a:t>pony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94" y="1166648"/>
            <a:ext cx="3174124" cy="2165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51" y="2858814"/>
            <a:ext cx="5496912" cy="383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20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FF10E5-4357-4CA3-8ED4-20BFF74D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62760"/>
            <a:ext cx="9905998" cy="1156138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/>
              <a:t> PA SAD' IZABERI!</a:t>
            </a:r>
            <a:endParaRPr lang="hr-HR" sz="5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71ACD2C-6843-4C12-97D4-11C74A02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014" y="2511971"/>
            <a:ext cx="977462" cy="3279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>
                <a:solidFill>
                  <a:schemeClr val="bg1"/>
                </a:solidFill>
              </a:rPr>
              <a:t> </a:t>
            </a:r>
            <a:r>
              <a:rPr lang="hr-HR" sz="4400" dirty="0" smtClean="0">
                <a:solidFill>
                  <a:schemeClr val="bg1"/>
                </a:solidFill>
              </a:rPr>
              <a:t>   </a:t>
            </a:r>
            <a:r>
              <a:rPr lang="hr-HR" sz="5400" dirty="0" smtClean="0">
                <a:solidFill>
                  <a:schemeClr val="bg1"/>
                </a:solidFill>
              </a:rPr>
              <a:t>ILI</a:t>
            </a:r>
            <a:endParaRPr lang="hr-HR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likovni rezultat za PORUKE PROTIV INTERN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3" y="1534511"/>
            <a:ext cx="4964545" cy="421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86" y="1534512"/>
            <a:ext cx="5097517" cy="42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2C0C34-8E0A-4575-AF8C-AB8D9745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89E1EAB-0CD9-4DA3-A135-5DAEF9F2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5400" dirty="0" smtClean="0"/>
              <a:t>Hvala na pažnji!</a:t>
            </a:r>
            <a:endParaRPr lang="hr-HR" sz="5400" dirty="0"/>
          </a:p>
          <a:p>
            <a:pPr marL="0" indent="0" algn="ctr">
              <a:buNone/>
            </a:pPr>
            <a:endParaRPr lang="hr-HR" sz="2600" dirty="0" smtClean="0"/>
          </a:p>
          <a:p>
            <a:pPr marL="0" indent="0" algn="ctr">
              <a:buNone/>
            </a:pPr>
            <a:r>
              <a:rPr lang="hr-HR" sz="2600" dirty="0" smtClean="0"/>
              <a:t>U izradi sudjelovali:</a:t>
            </a:r>
            <a:endParaRPr lang="hr-HR" sz="2600" dirty="0"/>
          </a:p>
          <a:p>
            <a:pPr marL="0" indent="0" algn="ctr">
              <a:buNone/>
            </a:pPr>
            <a:r>
              <a:rPr lang="hr-HR" sz="2600" dirty="0" smtClean="0"/>
              <a:t>Učenici INA-i Crvenog križa</a:t>
            </a:r>
          </a:p>
          <a:p>
            <a:pPr marL="0" indent="0" algn="ctr">
              <a:buNone/>
            </a:pPr>
            <a:r>
              <a:rPr lang="hr-HR" sz="2600" dirty="0" smtClean="0"/>
              <a:t>Učitelj: Mario Milanović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4236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188</TotalTime>
  <Words>198</Words>
  <Application>Microsoft Office PowerPoint</Application>
  <PresentationFormat>Prilagođeno</PresentationFormat>
  <Paragraphs>35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Kružnica</vt:lpstr>
      <vt:lpstr>PowerPointova prezentacija</vt:lpstr>
      <vt:lpstr>Što je ovisnost o internetu?</vt:lpstr>
      <vt:lpstr>simptomi</vt:lpstr>
      <vt:lpstr>Koliko je ovisnost snažna?</vt:lpstr>
      <vt:lpstr>PowerPointova prezentacija</vt:lpstr>
      <vt:lpstr>Najčešće igrice koje igraju DJEČACI</vt:lpstr>
      <vt:lpstr>NAJČEŠĆE IGRICE KOJE IGRAJU DJEVOJČICE</vt:lpstr>
      <vt:lpstr> PA SAD' IZABERI!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Marija PETRIČEVIĆ</dc:creator>
  <cp:lastModifiedBy>Ured</cp:lastModifiedBy>
  <cp:revision>17</cp:revision>
  <dcterms:created xsi:type="dcterms:W3CDTF">2018-12-04T12:23:52Z</dcterms:created>
  <dcterms:modified xsi:type="dcterms:W3CDTF">2018-12-06T12:41:22Z</dcterms:modified>
</cp:coreProperties>
</file>