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72" r:id="rId4"/>
    <p:sldId id="267" r:id="rId5"/>
    <p:sldId id="271" r:id="rId6"/>
    <p:sldId id="269" r:id="rId7"/>
    <p:sldId id="265" r:id="rId8"/>
    <p:sldId id="266" r:id="rId9"/>
    <p:sldId id="268" r:id="rId10"/>
    <p:sldId id="273" r:id="rId11"/>
    <p:sldId id="274" r:id="rId12"/>
    <p:sldId id="284" r:id="rId13"/>
    <p:sldId id="279" r:id="rId14"/>
    <p:sldId id="282" r:id="rId15"/>
    <p:sldId id="283" r:id="rId16"/>
    <p:sldId id="276" r:id="rId17"/>
    <p:sldId id="275" r:id="rId18"/>
    <p:sldId id="277" r:id="rId19"/>
    <p:sldId id="28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852"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442106-2299-4D4F-9DBE-775D6939103E}" type="doc">
      <dgm:prSet loTypeId="urn:microsoft.com/office/officeart/2005/8/layout/vList2" loCatId="list" qsTypeId="urn:microsoft.com/office/officeart/2005/8/quickstyle/simple3" qsCatId="simple" csTypeId="urn:microsoft.com/office/officeart/2005/8/colors/colorful2" csCatId="colorful"/>
      <dgm:spPr/>
      <dgm:t>
        <a:bodyPr/>
        <a:lstStyle/>
        <a:p>
          <a:endParaRPr lang="en-US"/>
        </a:p>
      </dgm:t>
    </dgm:pt>
    <dgm:pt modelId="{6618E31C-31A6-460C-8588-2D36F18B50BB}">
      <dgm:prSet/>
      <dgm:spPr/>
      <dgm:t>
        <a:bodyPr/>
        <a:lstStyle/>
        <a:p>
          <a:r>
            <a:rPr lang="hr-HR"/>
            <a:t>Ako dijete otvori neprikladan sadržaj, uvjerite ih da nisu oni krivi za to</a:t>
          </a:r>
          <a:endParaRPr lang="en-US"/>
        </a:p>
      </dgm:t>
    </dgm:pt>
    <dgm:pt modelId="{AD69E584-DDF4-42B5-99BA-70646B9BF973}" type="parTrans" cxnId="{C8EEF736-98FE-447B-A0B5-0A14A812F3E7}">
      <dgm:prSet/>
      <dgm:spPr/>
      <dgm:t>
        <a:bodyPr/>
        <a:lstStyle/>
        <a:p>
          <a:endParaRPr lang="en-US"/>
        </a:p>
      </dgm:t>
    </dgm:pt>
    <dgm:pt modelId="{B9CFBBE3-4ECC-49B1-973E-D392FA0FEFC2}" type="sibTrans" cxnId="{C8EEF736-98FE-447B-A0B5-0A14A812F3E7}">
      <dgm:prSet/>
      <dgm:spPr/>
      <dgm:t>
        <a:bodyPr/>
        <a:lstStyle/>
        <a:p>
          <a:endParaRPr lang="en-US"/>
        </a:p>
      </dgm:t>
    </dgm:pt>
    <dgm:pt modelId="{C2C2DAEE-635B-4223-B0B1-2FB6131C4307}">
      <dgm:prSet/>
      <dgm:spPr/>
      <dgm:t>
        <a:bodyPr/>
        <a:lstStyle/>
        <a:p>
          <a:r>
            <a:rPr lang="hr-HR"/>
            <a:t>Razgovarati s djetetom što treba učiniti ako primi neprimjerni sadržaj:</a:t>
          </a:r>
          <a:endParaRPr lang="en-US"/>
        </a:p>
      </dgm:t>
    </dgm:pt>
    <dgm:pt modelId="{4EE40C7E-D1F1-4034-9575-FC97F17CD47A}" type="parTrans" cxnId="{B12CBA34-2DEB-4978-BD10-1EA0A1D001B7}">
      <dgm:prSet/>
      <dgm:spPr/>
      <dgm:t>
        <a:bodyPr/>
        <a:lstStyle/>
        <a:p>
          <a:endParaRPr lang="en-US"/>
        </a:p>
      </dgm:t>
    </dgm:pt>
    <dgm:pt modelId="{04794B08-A5CB-4EB8-B20F-99F3D39B84AE}" type="sibTrans" cxnId="{B12CBA34-2DEB-4978-BD10-1EA0A1D001B7}">
      <dgm:prSet/>
      <dgm:spPr/>
      <dgm:t>
        <a:bodyPr/>
        <a:lstStyle/>
        <a:p>
          <a:endParaRPr lang="en-US"/>
        </a:p>
      </dgm:t>
    </dgm:pt>
    <dgm:pt modelId="{779243E7-300C-4BF7-AADF-09FAC5DD23DC}">
      <dgm:prSet/>
      <dgm:spPr/>
      <dgm:t>
        <a:bodyPr/>
        <a:lstStyle/>
        <a:p>
          <a:r>
            <a:rPr lang="hr-HR"/>
            <a:t>-isključiti zaslon</a:t>
          </a:r>
          <a:endParaRPr lang="en-US"/>
        </a:p>
      </dgm:t>
    </dgm:pt>
    <dgm:pt modelId="{599C0178-834D-4DBA-B046-47BCB75A81F9}" type="parTrans" cxnId="{8998A0B5-FB30-41D3-834F-ADF619DF254C}">
      <dgm:prSet/>
      <dgm:spPr/>
      <dgm:t>
        <a:bodyPr/>
        <a:lstStyle/>
        <a:p>
          <a:endParaRPr lang="en-US"/>
        </a:p>
      </dgm:t>
    </dgm:pt>
    <dgm:pt modelId="{16F089FF-7C39-4365-813A-7DD1611A03E6}" type="sibTrans" cxnId="{8998A0B5-FB30-41D3-834F-ADF619DF254C}">
      <dgm:prSet/>
      <dgm:spPr/>
      <dgm:t>
        <a:bodyPr/>
        <a:lstStyle/>
        <a:p>
          <a:endParaRPr lang="en-US"/>
        </a:p>
      </dgm:t>
    </dgm:pt>
    <dgm:pt modelId="{95A449BA-1909-4BE6-832C-602FE8F2A416}">
      <dgm:prSet/>
      <dgm:spPr/>
      <dgm:t>
        <a:bodyPr/>
        <a:lstStyle/>
        <a:p>
          <a:r>
            <a:rPr lang="hr-HR" dirty="0"/>
            <a:t>-koristiti gumb za povrat na prethodnu stranicu</a:t>
          </a:r>
          <a:endParaRPr lang="en-US" dirty="0"/>
        </a:p>
      </dgm:t>
    </dgm:pt>
    <dgm:pt modelId="{89FD2032-392E-4E3B-B4A8-EA33D3A1CB81}" type="parTrans" cxnId="{C75CE562-8426-41C6-A936-BAF2EA65921D}">
      <dgm:prSet/>
      <dgm:spPr/>
      <dgm:t>
        <a:bodyPr/>
        <a:lstStyle/>
        <a:p>
          <a:endParaRPr lang="en-US"/>
        </a:p>
      </dgm:t>
    </dgm:pt>
    <dgm:pt modelId="{6D21EBB0-2464-4233-819E-52C5753C3C11}" type="sibTrans" cxnId="{C75CE562-8426-41C6-A936-BAF2EA65921D}">
      <dgm:prSet/>
      <dgm:spPr/>
      <dgm:t>
        <a:bodyPr/>
        <a:lstStyle/>
        <a:p>
          <a:endParaRPr lang="en-US"/>
        </a:p>
      </dgm:t>
    </dgm:pt>
    <dgm:pt modelId="{8CD0D170-8B64-42C4-AE92-06669101E8B9}">
      <dgm:prSet/>
      <dgm:spPr/>
      <dgm:t>
        <a:bodyPr/>
        <a:lstStyle/>
        <a:p>
          <a:r>
            <a:rPr lang="hr-HR"/>
            <a:t>-prijaviti neprikladan sadržaj</a:t>
          </a:r>
          <a:endParaRPr lang="en-US"/>
        </a:p>
      </dgm:t>
    </dgm:pt>
    <dgm:pt modelId="{332AA4A5-941B-489A-9A45-0F33FBD54AFF}" type="parTrans" cxnId="{57343D90-2938-4257-ADAE-2A52A721FFF0}">
      <dgm:prSet/>
      <dgm:spPr/>
      <dgm:t>
        <a:bodyPr/>
        <a:lstStyle/>
        <a:p>
          <a:endParaRPr lang="en-US"/>
        </a:p>
      </dgm:t>
    </dgm:pt>
    <dgm:pt modelId="{454D7771-1E5C-4940-8278-C754D9584F60}" type="sibTrans" cxnId="{57343D90-2938-4257-ADAE-2A52A721FFF0}">
      <dgm:prSet/>
      <dgm:spPr/>
      <dgm:t>
        <a:bodyPr/>
        <a:lstStyle/>
        <a:p>
          <a:endParaRPr lang="en-US"/>
        </a:p>
      </dgm:t>
    </dgm:pt>
    <dgm:pt modelId="{CB440966-42D0-4CF8-BD93-779B431EF2AA}">
      <dgm:prSet/>
      <dgm:spPr/>
      <dgm:t>
        <a:bodyPr/>
        <a:lstStyle/>
        <a:p>
          <a:r>
            <a:rPr lang="hr-HR"/>
            <a:t>-obavijestiti roditelje, učitelje, stručne suradnike i sl.</a:t>
          </a:r>
          <a:endParaRPr lang="en-US"/>
        </a:p>
      </dgm:t>
    </dgm:pt>
    <dgm:pt modelId="{A3C6DDB2-CD14-4118-A00A-343203A49275}" type="parTrans" cxnId="{A22E4129-EFC4-4CAA-B56F-BF321E453948}">
      <dgm:prSet/>
      <dgm:spPr/>
      <dgm:t>
        <a:bodyPr/>
        <a:lstStyle/>
        <a:p>
          <a:endParaRPr lang="en-US"/>
        </a:p>
      </dgm:t>
    </dgm:pt>
    <dgm:pt modelId="{7AF56315-FDD2-496E-98A5-EDDA7F7CCF5F}" type="sibTrans" cxnId="{A22E4129-EFC4-4CAA-B56F-BF321E453948}">
      <dgm:prSet/>
      <dgm:spPr/>
      <dgm:t>
        <a:bodyPr/>
        <a:lstStyle/>
        <a:p>
          <a:endParaRPr lang="en-US"/>
        </a:p>
      </dgm:t>
    </dgm:pt>
    <dgm:pt modelId="{5E5FC880-B370-4B26-AEB2-1BE51A724C12}" type="pres">
      <dgm:prSet presAssocID="{43442106-2299-4D4F-9DBE-775D6939103E}" presName="linear" presStyleCnt="0">
        <dgm:presLayoutVars>
          <dgm:animLvl val="lvl"/>
          <dgm:resizeHandles val="exact"/>
        </dgm:presLayoutVars>
      </dgm:prSet>
      <dgm:spPr/>
      <dgm:t>
        <a:bodyPr/>
        <a:lstStyle/>
        <a:p>
          <a:endParaRPr lang="hr-HR"/>
        </a:p>
      </dgm:t>
    </dgm:pt>
    <dgm:pt modelId="{862210A0-1F2C-4684-93E7-45E50B728BC1}" type="pres">
      <dgm:prSet presAssocID="{6618E31C-31A6-460C-8588-2D36F18B50BB}" presName="parentText" presStyleLbl="node1" presStyleIdx="0" presStyleCnt="6">
        <dgm:presLayoutVars>
          <dgm:chMax val="0"/>
          <dgm:bulletEnabled val="1"/>
        </dgm:presLayoutVars>
      </dgm:prSet>
      <dgm:spPr/>
      <dgm:t>
        <a:bodyPr/>
        <a:lstStyle/>
        <a:p>
          <a:endParaRPr lang="hr-HR"/>
        </a:p>
      </dgm:t>
    </dgm:pt>
    <dgm:pt modelId="{B88EB8F6-4C87-471C-BD6E-4C4202B48D78}" type="pres">
      <dgm:prSet presAssocID="{B9CFBBE3-4ECC-49B1-973E-D392FA0FEFC2}" presName="spacer" presStyleCnt="0"/>
      <dgm:spPr/>
    </dgm:pt>
    <dgm:pt modelId="{AECD8BCD-C0B8-4324-9AC6-A12CA60610C4}" type="pres">
      <dgm:prSet presAssocID="{C2C2DAEE-635B-4223-B0B1-2FB6131C4307}" presName="parentText" presStyleLbl="node1" presStyleIdx="1" presStyleCnt="6">
        <dgm:presLayoutVars>
          <dgm:chMax val="0"/>
          <dgm:bulletEnabled val="1"/>
        </dgm:presLayoutVars>
      </dgm:prSet>
      <dgm:spPr/>
      <dgm:t>
        <a:bodyPr/>
        <a:lstStyle/>
        <a:p>
          <a:endParaRPr lang="hr-HR"/>
        </a:p>
      </dgm:t>
    </dgm:pt>
    <dgm:pt modelId="{6EE0604F-F189-421C-B27A-F1C7600EBD2D}" type="pres">
      <dgm:prSet presAssocID="{04794B08-A5CB-4EB8-B20F-99F3D39B84AE}" presName="spacer" presStyleCnt="0"/>
      <dgm:spPr/>
    </dgm:pt>
    <dgm:pt modelId="{1215DB74-43E3-4451-8BA4-2F784FF0669E}" type="pres">
      <dgm:prSet presAssocID="{779243E7-300C-4BF7-AADF-09FAC5DD23DC}" presName="parentText" presStyleLbl="node1" presStyleIdx="2" presStyleCnt="6">
        <dgm:presLayoutVars>
          <dgm:chMax val="0"/>
          <dgm:bulletEnabled val="1"/>
        </dgm:presLayoutVars>
      </dgm:prSet>
      <dgm:spPr/>
      <dgm:t>
        <a:bodyPr/>
        <a:lstStyle/>
        <a:p>
          <a:endParaRPr lang="hr-HR"/>
        </a:p>
      </dgm:t>
    </dgm:pt>
    <dgm:pt modelId="{59FAAF62-195D-476F-B1BB-0279D5C5701B}" type="pres">
      <dgm:prSet presAssocID="{16F089FF-7C39-4365-813A-7DD1611A03E6}" presName="spacer" presStyleCnt="0"/>
      <dgm:spPr/>
    </dgm:pt>
    <dgm:pt modelId="{B193DAAA-FD6C-47B7-8966-AD11542CE266}" type="pres">
      <dgm:prSet presAssocID="{95A449BA-1909-4BE6-832C-602FE8F2A416}" presName="parentText" presStyleLbl="node1" presStyleIdx="3" presStyleCnt="6">
        <dgm:presLayoutVars>
          <dgm:chMax val="0"/>
          <dgm:bulletEnabled val="1"/>
        </dgm:presLayoutVars>
      </dgm:prSet>
      <dgm:spPr/>
      <dgm:t>
        <a:bodyPr/>
        <a:lstStyle/>
        <a:p>
          <a:endParaRPr lang="hr-HR"/>
        </a:p>
      </dgm:t>
    </dgm:pt>
    <dgm:pt modelId="{5FDE5D83-8DC3-4F02-A8C2-DC72FEE8865F}" type="pres">
      <dgm:prSet presAssocID="{6D21EBB0-2464-4233-819E-52C5753C3C11}" presName="spacer" presStyleCnt="0"/>
      <dgm:spPr/>
    </dgm:pt>
    <dgm:pt modelId="{EEE5F8B1-4CF0-4B4C-A1FA-E7C25ED6D951}" type="pres">
      <dgm:prSet presAssocID="{8CD0D170-8B64-42C4-AE92-06669101E8B9}" presName="parentText" presStyleLbl="node1" presStyleIdx="4" presStyleCnt="6">
        <dgm:presLayoutVars>
          <dgm:chMax val="0"/>
          <dgm:bulletEnabled val="1"/>
        </dgm:presLayoutVars>
      </dgm:prSet>
      <dgm:spPr/>
      <dgm:t>
        <a:bodyPr/>
        <a:lstStyle/>
        <a:p>
          <a:endParaRPr lang="hr-HR"/>
        </a:p>
      </dgm:t>
    </dgm:pt>
    <dgm:pt modelId="{D0C33D17-4F59-463F-8580-B5C0AD07CDFB}" type="pres">
      <dgm:prSet presAssocID="{454D7771-1E5C-4940-8278-C754D9584F60}" presName="spacer" presStyleCnt="0"/>
      <dgm:spPr/>
    </dgm:pt>
    <dgm:pt modelId="{D5DF54C0-F3D1-4D78-8AA8-FD2509D6D8E5}" type="pres">
      <dgm:prSet presAssocID="{CB440966-42D0-4CF8-BD93-779B431EF2AA}" presName="parentText" presStyleLbl="node1" presStyleIdx="5" presStyleCnt="6">
        <dgm:presLayoutVars>
          <dgm:chMax val="0"/>
          <dgm:bulletEnabled val="1"/>
        </dgm:presLayoutVars>
      </dgm:prSet>
      <dgm:spPr/>
      <dgm:t>
        <a:bodyPr/>
        <a:lstStyle/>
        <a:p>
          <a:endParaRPr lang="hr-HR"/>
        </a:p>
      </dgm:t>
    </dgm:pt>
  </dgm:ptLst>
  <dgm:cxnLst>
    <dgm:cxn modelId="{66831E89-C6D3-4058-A04C-AB8272B48572}" type="presOf" srcId="{C2C2DAEE-635B-4223-B0B1-2FB6131C4307}" destId="{AECD8BCD-C0B8-4324-9AC6-A12CA60610C4}" srcOrd="0" destOrd="0" presId="urn:microsoft.com/office/officeart/2005/8/layout/vList2"/>
    <dgm:cxn modelId="{0D5F8BDC-B428-46D9-AC52-7F6FF8B7C140}" type="presOf" srcId="{CB440966-42D0-4CF8-BD93-779B431EF2AA}" destId="{D5DF54C0-F3D1-4D78-8AA8-FD2509D6D8E5}" srcOrd="0" destOrd="0" presId="urn:microsoft.com/office/officeart/2005/8/layout/vList2"/>
    <dgm:cxn modelId="{A22E4129-EFC4-4CAA-B56F-BF321E453948}" srcId="{43442106-2299-4D4F-9DBE-775D6939103E}" destId="{CB440966-42D0-4CF8-BD93-779B431EF2AA}" srcOrd="5" destOrd="0" parTransId="{A3C6DDB2-CD14-4118-A00A-343203A49275}" sibTransId="{7AF56315-FDD2-496E-98A5-EDDA7F7CCF5F}"/>
    <dgm:cxn modelId="{57343D90-2938-4257-ADAE-2A52A721FFF0}" srcId="{43442106-2299-4D4F-9DBE-775D6939103E}" destId="{8CD0D170-8B64-42C4-AE92-06669101E8B9}" srcOrd="4" destOrd="0" parTransId="{332AA4A5-941B-489A-9A45-0F33FBD54AFF}" sibTransId="{454D7771-1E5C-4940-8278-C754D9584F60}"/>
    <dgm:cxn modelId="{C75CE562-8426-41C6-A936-BAF2EA65921D}" srcId="{43442106-2299-4D4F-9DBE-775D6939103E}" destId="{95A449BA-1909-4BE6-832C-602FE8F2A416}" srcOrd="3" destOrd="0" parTransId="{89FD2032-392E-4E3B-B4A8-EA33D3A1CB81}" sibTransId="{6D21EBB0-2464-4233-819E-52C5753C3C11}"/>
    <dgm:cxn modelId="{D1335FA8-2649-4F89-9050-D67E07B73D2F}" type="presOf" srcId="{6618E31C-31A6-460C-8588-2D36F18B50BB}" destId="{862210A0-1F2C-4684-93E7-45E50B728BC1}" srcOrd="0" destOrd="0" presId="urn:microsoft.com/office/officeart/2005/8/layout/vList2"/>
    <dgm:cxn modelId="{8998A0B5-FB30-41D3-834F-ADF619DF254C}" srcId="{43442106-2299-4D4F-9DBE-775D6939103E}" destId="{779243E7-300C-4BF7-AADF-09FAC5DD23DC}" srcOrd="2" destOrd="0" parTransId="{599C0178-834D-4DBA-B046-47BCB75A81F9}" sibTransId="{16F089FF-7C39-4365-813A-7DD1611A03E6}"/>
    <dgm:cxn modelId="{73D9BAB9-CCFA-45D1-B2C8-20525E2DA2EC}" type="presOf" srcId="{43442106-2299-4D4F-9DBE-775D6939103E}" destId="{5E5FC880-B370-4B26-AEB2-1BE51A724C12}" srcOrd="0" destOrd="0" presId="urn:microsoft.com/office/officeart/2005/8/layout/vList2"/>
    <dgm:cxn modelId="{A589C548-F029-4C56-B49E-C955A327B451}" type="presOf" srcId="{8CD0D170-8B64-42C4-AE92-06669101E8B9}" destId="{EEE5F8B1-4CF0-4B4C-A1FA-E7C25ED6D951}" srcOrd="0" destOrd="0" presId="urn:microsoft.com/office/officeart/2005/8/layout/vList2"/>
    <dgm:cxn modelId="{20762C1A-A7F3-428A-B865-98FAEE6275AE}" type="presOf" srcId="{95A449BA-1909-4BE6-832C-602FE8F2A416}" destId="{B193DAAA-FD6C-47B7-8966-AD11542CE266}" srcOrd="0" destOrd="0" presId="urn:microsoft.com/office/officeart/2005/8/layout/vList2"/>
    <dgm:cxn modelId="{4DBF13B1-3CCD-4ABE-806F-78E3556F3EB4}" type="presOf" srcId="{779243E7-300C-4BF7-AADF-09FAC5DD23DC}" destId="{1215DB74-43E3-4451-8BA4-2F784FF0669E}" srcOrd="0" destOrd="0" presId="urn:microsoft.com/office/officeart/2005/8/layout/vList2"/>
    <dgm:cxn modelId="{C8EEF736-98FE-447B-A0B5-0A14A812F3E7}" srcId="{43442106-2299-4D4F-9DBE-775D6939103E}" destId="{6618E31C-31A6-460C-8588-2D36F18B50BB}" srcOrd="0" destOrd="0" parTransId="{AD69E584-DDF4-42B5-99BA-70646B9BF973}" sibTransId="{B9CFBBE3-4ECC-49B1-973E-D392FA0FEFC2}"/>
    <dgm:cxn modelId="{B12CBA34-2DEB-4978-BD10-1EA0A1D001B7}" srcId="{43442106-2299-4D4F-9DBE-775D6939103E}" destId="{C2C2DAEE-635B-4223-B0B1-2FB6131C4307}" srcOrd="1" destOrd="0" parTransId="{4EE40C7E-D1F1-4034-9575-FC97F17CD47A}" sibTransId="{04794B08-A5CB-4EB8-B20F-99F3D39B84AE}"/>
    <dgm:cxn modelId="{3417EB43-BEE6-470C-AC16-A17359230F2A}" type="presParOf" srcId="{5E5FC880-B370-4B26-AEB2-1BE51A724C12}" destId="{862210A0-1F2C-4684-93E7-45E50B728BC1}" srcOrd="0" destOrd="0" presId="urn:microsoft.com/office/officeart/2005/8/layout/vList2"/>
    <dgm:cxn modelId="{3D4F8B7E-4068-46DE-B8E4-7807C5382659}" type="presParOf" srcId="{5E5FC880-B370-4B26-AEB2-1BE51A724C12}" destId="{B88EB8F6-4C87-471C-BD6E-4C4202B48D78}" srcOrd="1" destOrd="0" presId="urn:microsoft.com/office/officeart/2005/8/layout/vList2"/>
    <dgm:cxn modelId="{75BE349F-E86B-4D30-B830-2C5621CF6D4C}" type="presParOf" srcId="{5E5FC880-B370-4B26-AEB2-1BE51A724C12}" destId="{AECD8BCD-C0B8-4324-9AC6-A12CA60610C4}" srcOrd="2" destOrd="0" presId="urn:microsoft.com/office/officeart/2005/8/layout/vList2"/>
    <dgm:cxn modelId="{4A19FBA8-63C3-40BE-81C2-3DA227355A1D}" type="presParOf" srcId="{5E5FC880-B370-4B26-AEB2-1BE51A724C12}" destId="{6EE0604F-F189-421C-B27A-F1C7600EBD2D}" srcOrd="3" destOrd="0" presId="urn:microsoft.com/office/officeart/2005/8/layout/vList2"/>
    <dgm:cxn modelId="{E1230358-41AC-4665-BF3F-3A79D7D0A373}" type="presParOf" srcId="{5E5FC880-B370-4B26-AEB2-1BE51A724C12}" destId="{1215DB74-43E3-4451-8BA4-2F784FF0669E}" srcOrd="4" destOrd="0" presId="urn:microsoft.com/office/officeart/2005/8/layout/vList2"/>
    <dgm:cxn modelId="{6999598B-A2FD-4838-AD75-90322886F7ED}" type="presParOf" srcId="{5E5FC880-B370-4B26-AEB2-1BE51A724C12}" destId="{59FAAF62-195D-476F-B1BB-0279D5C5701B}" srcOrd="5" destOrd="0" presId="urn:microsoft.com/office/officeart/2005/8/layout/vList2"/>
    <dgm:cxn modelId="{9260C2D2-17CD-45CA-B3FB-129F71890039}" type="presParOf" srcId="{5E5FC880-B370-4B26-AEB2-1BE51A724C12}" destId="{B193DAAA-FD6C-47B7-8966-AD11542CE266}" srcOrd="6" destOrd="0" presId="urn:microsoft.com/office/officeart/2005/8/layout/vList2"/>
    <dgm:cxn modelId="{E283E845-840B-4C4B-A490-6A6711237A7B}" type="presParOf" srcId="{5E5FC880-B370-4B26-AEB2-1BE51A724C12}" destId="{5FDE5D83-8DC3-4F02-A8C2-DC72FEE8865F}" srcOrd="7" destOrd="0" presId="urn:microsoft.com/office/officeart/2005/8/layout/vList2"/>
    <dgm:cxn modelId="{9256EF26-96FE-44AB-8F9A-7F2B1A16FA66}" type="presParOf" srcId="{5E5FC880-B370-4B26-AEB2-1BE51A724C12}" destId="{EEE5F8B1-4CF0-4B4C-A1FA-E7C25ED6D951}" srcOrd="8" destOrd="0" presId="urn:microsoft.com/office/officeart/2005/8/layout/vList2"/>
    <dgm:cxn modelId="{33B30F27-4FF3-45AF-A4DA-588C302EA747}" type="presParOf" srcId="{5E5FC880-B370-4B26-AEB2-1BE51A724C12}" destId="{D0C33D17-4F59-463F-8580-B5C0AD07CDFB}" srcOrd="9" destOrd="0" presId="urn:microsoft.com/office/officeart/2005/8/layout/vList2"/>
    <dgm:cxn modelId="{75F665D3-C0A7-431A-AD68-F428A98F972B}" type="presParOf" srcId="{5E5FC880-B370-4B26-AEB2-1BE51A724C12}" destId="{D5DF54C0-F3D1-4D78-8AA8-FD2509D6D8E5}"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210A0-1F2C-4684-93E7-45E50B728BC1}">
      <dsp:nvSpPr>
        <dsp:cNvPr id="0" name=""/>
        <dsp:cNvSpPr/>
      </dsp:nvSpPr>
      <dsp:spPr>
        <a:xfrm>
          <a:off x="0" y="249049"/>
          <a:ext cx="7634288" cy="468000"/>
        </a:xfrm>
        <a:prstGeom prst="roundRect">
          <a:avLst/>
        </a:prstGeom>
        <a:gradFill rotWithShape="0">
          <a:gsLst>
            <a:gs pos="0">
              <a:schemeClr val="accent2">
                <a:hueOff val="0"/>
                <a:satOff val="0"/>
                <a:lumOff val="0"/>
                <a:alphaOff val="0"/>
                <a:tint val="67000"/>
                <a:satMod val="105000"/>
                <a:lumMod val="110000"/>
              </a:schemeClr>
            </a:gs>
            <a:gs pos="50000">
              <a:schemeClr val="accent2">
                <a:hueOff val="0"/>
                <a:satOff val="0"/>
                <a:lumOff val="0"/>
                <a:alphaOff val="0"/>
                <a:tint val="73000"/>
                <a:satMod val="103000"/>
                <a:lumMod val="105000"/>
              </a:schemeClr>
            </a:gs>
            <a:gs pos="100000">
              <a:schemeClr val="accent2">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hr-HR" sz="2000" kern="1200"/>
            <a:t>Ako dijete otvori neprikladan sadržaj, uvjerite ih da nisu oni krivi za to</a:t>
          </a:r>
          <a:endParaRPr lang="en-US" sz="2000" kern="1200"/>
        </a:p>
      </dsp:txBody>
      <dsp:txXfrm>
        <a:off x="22846" y="271895"/>
        <a:ext cx="7588596" cy="422308"/>
      </dsp:txXfrm>
    </dsp:sp>
    <dsp:sp modelId="{AECD8BCD-C0B8-4324-9AC6-A12CA60610C4}">
      <dsp:nvSpPr>
        <dsp:cNvPr id="0" name=""/>
        <dsp:cNvSpPr/>
      </dsp:nvSpPr>
      <dsp:spPr>
        <a:xfrm>
          <a:off x="0" y="774650"/>
          <a:ext cx="7634288" cy="468000"/>
        </a:xfrm>
        <a:prstGeom prst="roundRect">
          <a:avLst/>
        </a:prstGeom>
        <a:gradFill rotWithShape="0">
          <a:gsLst>
            <a:gs pos="0">
              <a:schemeClr val="accent2">
                <a:hueOff val="1247732"/>
                <a:satOff val="7101"/>
                <a:lumOff val="2196"/>
                <a:alphaOff val="0"/>
                <a:tint val="67000"/>
                <a:satMod val="105000"/>
                <a:lumMod val="110000"/>
              </a:schemeClr>
            </a:gs>
            <a:gs pos="50000">
              <a:schemeClr val="accent2">
                <a:hueOff val="1247732"/>
                <a:satOff val="7101"/>
                <a:lumOff val="2196"/>
                <a:alphaOff val="0"/>
                <a:tint val="73000"/>
                <a:satMod val="103000"/>
                <a:lumMod val="105000"/>
              </a:schemeClr>
            </a:gs>
            <a:gs pos="100000">
              <a:schemeClr val="accent2">
                <a:hueOff val="1247732"/>
                <a:satOff val="7101"/>
                <a:lumOff val="2196"/>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hr-HR" sz="2000" kern="1200"/>
            <a:t>Razgovarati s djetetom što treba učiniti ako primi neprimjerni sadržaj:</a:t>
          </a:r>
          <a:endParaRPr lang="en-US" sz="2000" kern="1200"/>
        </a:p>
      </dsp:txBody>
      <dsp:txXfrm>
        <a:off x="22846" y="797496"/>
        <a:ext cx="7588596" cy="422308"/>
      </dsp:txXfrm>
    </dsp:sp>
    <dsp:sp modelId="{1215DB74-43E3-4451-8BA4-2F784FF0669E}">
      <dsp:nvSpPr>
        <dsp:cNvPr id="0" name=""/>
        <dsp:cNvSpPr/>
      </dsp:nvSpPr>
      <dsp:spPr>
        <a:xfrm>
          <a:off x="0" y="1300250"/>
          <a:ext cx="7634288" cy="468000"/>
        </a:xfrm>
        <a:prstGeom prst="roundRect">
          <a:avLst/>
        </a:prstGeom>
        <a:gradFill rotWithShape="0">
          <a:gsLst>
            <a:gs pos="0">
              <a:schemeClr val="accent2">
                <a:hueOff val="2495465"/>
                <a:satOff val="14202"/>
                <a:lumOff val="4392"/>
                <a:alphaOff val="0"/>
                <a:tint val="67000"/>
                <a:satMod val="105000"/>
                <a:lumMod val="110000"/>
              </a:schemeClr>
            </a:gs>
            <a:gs pos="50000">
              <a:schemeClr val="accent2">
                <a:hueOff val="2495465"/>
                <a:satOff val="14202"/>
                <a:lumOff val="4392"/>
                <a:alphaOff val="0"/>
                <a:tint val="73000"/>
                <a:satMod val="103000"/>
                <a:lumMod val="105000"/>
              </a:schemeClr>
            </a:gs>
            <a:gs pos="100000">
              <a:schemeClr val="accent2">
                <a:hueOff val="2495465"/>
                <a:satOff val="14202"/>
                <a:lumOff val="4392"/>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hr-HR" sz="2000" kern="1200"/>
            <a:t>-isključiti zaslon</a:t>
          </a:r>
          <a:endParaRPr lang="en-US" sz="2000" kern="1200"/>
        </a:p>
      </dsp:txBody>
      <dsp:txXfrm>
        <a:off x="22846" y="1323096"/>
        <a:ext cx="7588596" cy="422308"/>
      </dsp:txXfrm>
    </dsp:sp>
    <dsp:sp modelId="{B193DAAA-FD6C-47B7-8966-AD11542CE266}">
      <dsp:nvSpPr>
        <dsp:cNvPr id="0" name=""/>
        <dsp:cNvSpPr/>
      </dsp:nvSpPr>
      <dsp:spPr>
        <a:xfrm>
          <a:off x="0" y="1825850"/>
          <a:ext cx="7634288" cy="468000"/>
        </a:xfrm>
        <a:prstGeom prst="roundRect">
          <a:avLst/>
        </a:prstGeom>
        <a:gradFill rotWithShape="0">
          <a:gsLst>
            <a:gs pos="0">
              <a:schemeClr val="accent2">
                <a:hueOff val="3743197"/>
                <a:satOff val="21302"/>
                <a:lumOff val="6588"/>
                <a:alphaOff val="0"/>
                <a:tint val="67000"/>
                <a:satMod val="105000"/>
                <a:lumMod val="110000"/>
              </a:schemeClr>
            </a:gs>
            <a:gs pos="50000">
              <a:schemeClr val="accent2">
                <a:hueOff val="3743197"/>
                <a:satOff val="21302"/>
                <a:lumOff val="6588"/>
                <a:alphaOff val="0"/>
                <a:tint val="73000"/>
                <a:satMod val="103000"/>
                <a:lumMod val="105000"/>
              </a:schemeClr>
            </a:gs>
            <a:gs pos="100000">
              <a:schemeClr val="accent2">
                <a:hueOff val="3743197"/>
                <a:satOff val="21302"/>
                <a:lumOff val="6588"/>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hr-HR" sz="2000" kern="1200" dirty="0"/>
            <a:t>-koristiti gumb za povrat na prethodnu stranicu</a:t>
          </a:r>
          <a:endParaRPr lang="en-US" sz="2000" kern="1200" dirty="0"/>
        </a:p>
      </dsp:txBody>
      <dsp:txXfrm>
        <a:off x="22846" y="1848696"/>
        <a:ext cx="7588596" cy="422308"/>
      </dsp:txXfrm>
    </dsp:sp>
    <dsp:sp modelId="{EEE5F8B1-4CF0-4B4C-A1FA-E7C25ED6D951}">
      <dsp:nvSpPr>
        <dsp:cNvPr id="0" name=""/>
        <dsp:cNvSpPr/>
      </dsp:nvSpPr>
      <dsp:spPr>
        <a:xfrm>
          <a:off x="0" y="2351450"/>
          <a:ext cx="7634288" cy="468000"/>
        </a:xfrm>
        <a:prstGeom prst="roundRect">
          <a:avLst/>
        </a:prstGeom>
        <a:gradFill rotWithShape="0">
          <a:gsLst>
            <a:gs pos="0">
              <a:schemeClr val="accent2">
                <a:hueOff val="4990929"/>
                <a:satOff val="28403"/>
                <a:lumOff val="8784"/>
                <a:alphaOff val="0"/>
                <a:tint val="67000"/>
                <a:satMod val="105000"/>
                <a:lumMod val="110000"/>
              </a:schemeClr>
            </a:gs>
            <a:gs pos="50000">
              <a:schemeClr val="accent2">
                <a:hueOff val="4990929"/>
                <a:satOff val="28403"/>
                <a:lumOff val="8784"/>
                <a:alphaOff val="0"/>
                <a:tint val="73000"/>
                <a:satMod val="103000"/>
                <a:lumMod val="105000"/>
              </a:schemeClr>
            </a:gs>
            <a:gs pos="100000">
              <a:schemeClr val="accent2">
                <a:hueOff val="4990929"/>
                <a:satOff val="28403"/>
                <a:lumOff val="8784"/>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hr-HR" sz="2000" kern="1200"/>
            <a:t>-prijaviti neprikladan sadržaj</a:t>
          </a:r>
          <a:endParaRPr lang="en-US" sz="2000" kern="1200"/>
        </a:p>
      </dsp:txBody>
      <dsp:txXfrm>
        <a:off x="22846" y="2374296"/>
        <a:ext cx="7588596" cy="422308"/>
      </dsp:txXfrm>
    </dsp:sp>
    <dsp:sp modelId="{D5DF54C0-F3D1-4D78-8AA8-FD2509D6D8E5}">
      <dsp:nvSpPr>
        <dsp:cNvPr id="0" name=""/>
        <dsp:cNvSpPr/>
      </dsp:nvSpPr>
      <dsp:spPr>
        <a:xfrm>
          <a:off x="0" y="2877050"/>
          <a:ext cx="7634288" cy="468000"/>
        </a:xfrm>
        <a:prstGeom prst="roundRect">
          <a:avLst/>
        </a:prstGeom>
        <a:gradFill rotWithShape="0">
          <a:gsLst>
            <a:gs pos="0">
              <a:schemeClr val="accent2">
                <a:hueOff val="6238661"/>
                <a:satOff val="35504"/>
                <a:lumOff val="10980"/>
                <a:alphaOff val="0"/>
                <a:tint val="67000"/>
                <a:satMod val="105000"/>
                <a:lumMod val="110000"/>
              </a:schemeClr>
            </a:gs>
            <a:gs pos="50000">
              <a:schemeClr val="accent2">
                <a:hueOff val="6238661"/>
                <a:satOff val="35504"/>
                <a:lumOff val="10980"/>
                <a:alphaOff val="0"/>
                <a:tint val="73000"/>
                <a:satMod val="103000"/>
                <a:lumMod val="105000"/>
              </a:schemeClr>
            </a:gs>
            <a:gs pos="100000">
              <a:schemeClr val="accent2">
                <a:hueOff val="6238661"/>
                <a:satOff val="35504"/>
                <a:lumOff val="1098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hr-HR" sz="2000" kern="1200"/>
            <a:t>-obavijestiti roditelje, učitelje, stručne suradnike i sl.</a:t>
          </a:r>
          <a:endParaRPr lang="en-US" sz="2000" kern="1200"/>
        </a:p>
      </dsp:txBody>
      <dsp:txXfrm>
        <a:off x="22846" y="2899896"/>
        <a:ext cx="7588596" cy="4223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953B2-D6DC-4A61-BFF5-5300113DD69D}" type="datetimeFigureOut">
              <a:rPr lang="hr-HR" smtClean="0"/>
              <a:t>8.2.2018.</a:t>
            </a:fld>
            <a:endParaRPr lang="hr-HR"/>
          </a:p>
        </p:txBody>
      </p:sp>
      <p:sp>
        <p:nvSpPr>
          <p:cNvPr id="4" name="Rezervirano mjesto slike slajd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7596AB-C66D-4AA9-B6DA-F0FBFBDE5F0D}" type="slidenum">
              <a:rPr lang="hr-HR" smtClean="0"/>
              <a:t>‹#›</a:t>
            </a:fld>
            <a:endParaRPr lang="hr-HR"/>
          </a:p>
        </p:txBody>
      </p:sp>
    </p:spTree>
    <p:extLst>
      <p:ext uri="{BB962C8B-B14F-4D97-AF65-F5344CB8AC3E}">
        <p14:creationId xmlns:p14="http://schemas.microsoft.com/office/powerpoint/2010/main" val="1792865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A97596AB-C66D-4AA9-B6DA-F0FBFBDE5F0D}" type="slidenum">
              <a:rPr lang="hr-HR" smtClean="0"/>
              <a:t>7</a:t>
            </a:fld>
            <a:endParaRPr lang="hr-HR"/>
          </a:p>
        </p:txBody>
      </p:sp>
    </p:spTree>
    <p:extLst>
      <p:ext uri="{BB962C8B-B14F-4D97-AF65-F5344CB8AC3E}">
        <p14:creationId xmlns:p14="http://schemas.microsoft.com/office/powerpoint/2010/main" val="615396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hr-HR"/>
              <a:t>Kliknite da biste uredili stil naslova matrice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r-HR"/>
              <a:t>Kliknite da biste uredili stil podnaslova matrice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D312AF36-5488-41D5-9A35-9BAE37AC1D5F}" type="datetimeFigureOut">
              <a:rPr lang="hr-HR" smtClean="0"/>
              <a:t>8.2.2018.</a:t>
            </a:fld>
            <a:endParaRPr lang="hr-HR"/>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hr-HR"/>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34AFA560-9638-4B97-8682-CC245A4C5CAD}" type="slidenum">
              <a:rPr lang="hr-HR" smtClean="0"/>
              <a:t>‹#›</a:t>
            </a:fld>
            <a:endParaRPr lang="hr-HR"/>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7563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D312AF36-5488-41D5-9A35-9BAE37AC1D5F}" type="datetimeFigureOut">
              <a:rPr lang="hr-HR" smtClean="0"/>
              <a:t>8.2.2018.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4AFA560-9638-4B97-8682-CC245A4C5CAD}" type="slidenum">
              <a:rPr lang="hr-HR" smtClean="0"/>
              <a:t>‹#›</a:t>
            </a:fld>
            <a:endParaRPr lang="hr-HR"/>
          </a:p>
        </p:txBody>
      </p:sp>
    </p:spTree>
    <p:extLst>
      <p:ext uri="{BB962C8B-B14F-4D97-AF65-F5344CB8AC3E}">
        <p14:creationId xmlns:p14="http://schemas.microsoft.com/office/powerpoint/2010/main" val="3279012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D312AF36-5488-41D5-9A35-9BAE37AC1D5F}" type="datetimeFigureOut">
              <a:rPr lang="hr-HR" smtClean="0"/>
              <a:t>8.2.2018.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4AFA560-9638-4B97-8682-CC245A4C5CAD}" type="slidenum">
              <a:rPr lang="hr-HR" smtClean="0"/>
              <a:t>‹#›</a:t>
            </a:fld>
            <a:endParaRPr lang="hr-HR"/>
          </a:p>
        </p:txBody>
      </p:sp>
    </p:spTree>
    <p:extLst>
      <p:ext uri="{BB962C8B-B14F-4D97-AF65-F5344CB8AC3E}">
        <p14:creationId xmlns:p14="http://schemas.microsoft.com/office/powerpoint/2010/main" val="1153078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D312AF36-5488-41D5-9A35-9BAE37AC1D5F}" type="datetimeFigureOut">
              <a:rPr lang="hr-HR" smtClean="0"/>
              <a:t>8.2.2018.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4AFA560-9638-4B97-8682-CC245A4C5CAD}" type="slidenum">
              <a:rPr lang="hr-HR" smtClean="0"/>
              <a:t>‹#›</a:t>
            </a:fld>
            <a:endParaRPr lang="hr-HR"/>
          </a:p>
        </p:txBody>
      </p:sp>
    </p:spTree>
    <p:extLst>
      <p:ext uri="{BB962C8B-B14F-4D97-AF65-F5344CB8AC3E}">
        <p14:creationId xmlns:p14="http://schemas.microsoft.com/office/powerpoint/2010/main" val="1990333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sekcije">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hr-HR"/>
              <a:t>Kliknite da biste uredili stil naslova matrice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D312AF36-5488-41D5-9A35-9BAE37AC1D5F}" type="datetimeFigureOut">
              <a:rPr lang="hr-HR" smtClean="0"/>
              <a:t>8.2.2018.</a:t>
            </a:fld>
            <a:endParaRPr lang="hr-HR"/>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hr-HR"/>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34AFA560-9638-4B97-8682-CC245A4C5CAD}" type="slidenum">
              <a:rPr lang="hr-HR" smtClean="0"/>
              <a:t>‹#›</a:t>
            </a:fld>
            <a:endParaRPr lang="hr-HR"/>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81179303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Date Placeholder 4"/>
          <p:cNvSpPr>
            <a:spLocks noGrp="1"/>
          </p:cNvSpPr>
          <p:nvPr>
            <p:ph type="dt" sz="half" idx="10"/>
          </p:nvPr>
        </p:nvSpPr>
        <p:spPr/>
        <p:txBody>
          <a:bodyPr/>
          <a:lstStyle/>
          <a:p>
            <a:fld id="{D312AF36-5488-41D5-9A35-9BAE37AC1D5F}" type="datetimeFigureOut">
              <a:rPr lang="hr-HR" smtClean="0"/>
              <a:t>8.2.2018.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4AFA560-9638-4B97-8682-CC245A4C5CAD}" type="slidenum">
              <a:rPr lang="hr-HR" smtClean="0"/>
              <a:t>‹#›</a:t>
            </a:fld>
            <a:endParaRPr lang="hr-HR"/>
          </a:p>
        </p:txBody>
      </p:sp>
    </p:spTree>
    <p:extLst>
      <p:ext uri="{BB962C8B-B14F-4D97-AF65-F5344CB8AC3E}">
        <p14:creationId xmlns:p14="http://schemas.microsoft.com/office/powerpoint/2010/main" val="3824214793"/>
      </p:ext>
    </p:extLst>
  </p:cSld>
  <p:clrMapOvr>
    <a:masterClrMapping/>
  </p:clrMapOvr>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r-HR"/>
              <a:t>Uredite stilove teksta matrice</a:t>
            </a:r>
          </a:p>
        </p:txBody>
      </p:sp>
      <p:sp>
        <p:nvSpPr>
          <p:cNvPr id="4" name="Content Placeholder 3"/>
          <p:cNvSpPr>
            <a:spLocks noGrp="1"/>
          </p:cNvSpPr>
          <p:nvPr>
            <p:ph sz="half" idx="2"/>
          </p:nvPr>
        </p:nvSpPr>
        <p:spPr>
          <a:xfrm>
            <a:off x="941832" y="2909102"/>
            <a:ext cx="3611880" cy="299639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r-HR"/>
              <a:t>Uredite stilove teksta matrice</a:t>
            </a:r>
          </a:p>
        </p:txBody>
      </p:sp>
      <p:sp>
        <p:nvSpPr>
          <p:cNvPr id="6" name="Content Placeholder 5"/>
          <p:cNvSpPr>
            <a:spLocks noGrp="1"/>
          </p:cNvSpPr>
          <p:nvPr>
            <p:ph sz="quarter" idx="4"/>
          </p:nvPr>
        </p:nvSpPr>
        <p:spPr>
          <a:xfrm>
            <a:off x="4975398" y="2909102"/>
            <a:ext cx="3611880" cy="299639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7" name="Date Placeholder 6"/>
          <p:cNvSpPr>
            <a:spLocks noGrp="1"/>
          </p:cNvSpPr>
          <p:nvPr>
            <p:ph type="dt" sz="half" idx="10"/>
          </p:nvPr>
        </p:nvSpPr>
        <p:spPr/>
        <p:txBody>
          <a:bodyPr/>
          <a:lstStyle/>
          <a:p>
            <a:fld id="{D312AF36-5488-41D5-9A35-9BAE37AC1D5F}" type="datetimeFigureOut">
              <a:rPr lang="hr-HR" smtClean="0"/>
              <a:t>8.2.2018.</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34AFA560-9638-4B97-8682-CC245A4C5CAD}" type="slidenum">
              <a:rPr lang="hr-HR" smtClean="0"/>
              <a:t>‹#›</a:t>
            </a:fld>
            <a:endParaRPr lang="hr-HR"/>
          </a:p>
        </p:txBody>
      </p:sp>
    </p:spTree>
    <p:extLst>
      <p:ext uri="{BB962C8B-B14F-4D97-AF65-F5344CB8AC3E}">
        <p14:creationId xmlns:p14="http://schemas.microsoft.com/office/powerpoint/2010/main" val="3859488273"/>
      </p:ext>
    </p:extLst>
  </p:cSld>
  <p:clrMapOvr>
    <a:masterClrMapping/>
  </p:clrMapOvr>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D312AF36-5488-41D5-9A35-9BAE37AC1D5F}" type="datetimeFigureOut">
              <a:rPr lang="hr-HR" smtClean="0"/>
              <a:t>8.2.2018.</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34AFA560-9638-4B97-8682-CC245A4C5CAD}" type="slidenum">
              <a:rPr lang="hr-HR" smtClean="0"/>
              <a:t>‹#›</a:t>
            </a:fld>
            <a:endParaRPr lang="hr-HR"/>
          </a:p>
        </p:txBody>
      </p:sp>
    </p:spTree>
    <p:extLst>
      <p:ext uri="{BB962C8B-B14F-4D97-AF65-F5344CB8AC3E}">
        <p14:creationId xmlns:p14="http://schemas.microsoft.com/office/powerpoint/2010/main" val="1897076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2AF36-5488-41D5-9A35-9BAE37AC1D5F}" type="datetimeFigureOut">
              <a:rPr lang="hr-HR" smtClean="0"/>
              <a:t>8.2.2018.</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34AFA560-9638-4B97-8682-CC245A4C5CAD}" type="slidenum">
              <a:rPr lang="hr-HR" smtClean="0"/>
              <a:t>‹#›</a:t>
            </a:fld>
            <a:endParaRPr lang="hr-HR"/>
          </a:p>
        </p:txBody>
      </p:sp>
    </p:spTree>
    <p:extLst>
      <p:ext uri="{BB962C8B-B14F-4D97-AF65-F5344CB8AC3E}">
        <p14:creationId xmlns:p14="http://schemas.microsoft.com/office/powerpoint/2010/main" val="3176108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hr-HR"/>
              <a:t>Kliknite da biste uredili stil naslova matrice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r-HR"/>
              <a:t>Uredite stilove teksta matrice</a:t>
            </a:r>
          </a:p>
        </p:txBody>
      </p:sp>
      <p:sp>
        <p:nvSpPr>
          <p:cNvPr id="5" name="Date Placeholder 4"/>
          <p:cNvSpPr>
            <a:spLocks noGrp="1"/>
          </p:cNvSpPr>
          <p:nvPr>
            <p:ph type="dt" sz="half" idx="10"/>
          </p:nvPr>
        </p:nvSpPr>
        <p:spPr>
          <a:xfrm>
            <a:off x="573789" y="6375679"/>
            <a:ext cx="925016" cy="348462"/>
          </a:xfrm>
        </p:spPr>
        <p:txBody>
          <a:bodyPr/>
          <a:lstStyle/>
          <a:p>
            <a:fld id="{D312AF36-5488-41D5-9A35-9BAE37AC1D5F}" type="datetimeFigureOut">
              <a:rPr lang="hr-HR" smtClean="0"/>
              <a:t>8.2.2018.</a:t>
            </a:fld>
            <a:endParaRPr lang="hr-HR"/>
          </a:p>
        </p:txBody>
      </p:sp>
      <p:sp>
        <p:nvSpPr>
          <p:cNvPr id="6" name="Footer Placeholder 5"/>
          <p:cNvSpPr>
            <a:spLocks noGrp="1"/>
          </p:cNvSpPr>
          <p:nvPr>
            <p:ph type="ftr" sz="quarter" idx="11"/>
          </p:nvPr>
        </p:nvSpPr>
        <p:spPr>
          <a:xfrm>
            <a:off x="1577716" y="6375679"/>
            <a:ext cx="2611634" cy="345796"/>
          </a:xfrm>
        </p:spPr>
        <p:txBody>
          <a:bodyPr/>
          <a:lstStyle/>
          <a:p>
            <a:endParaRPr lang="hr-HR"/>
          </a:p>
        </p:txBody>
      </p:sp>
      <p:sp>
        <p:nvSpPr>
          <p:cNvPr id="7" name="Slide Number Placeholder 6"/>
          <p:cNvSpPr>
            <a:spLocks noGrp="1"/>
          </p:cNvSpPr>
          <p:nvPr>
            <p:ph type="sldNum" sz="quarter" idx="12"/>
          </p:nvPr>
        </p:nvSpPr>
        <p:spPr>
          <a:xfrm>
            <a:off x="4268261" y="6375679"/>
            <a:ext cx="924342" cy="345796"/>
          </a:xfrm>
        </p:spPr>
        <p:txBody>
          <a:bodyPr/>
          <a:lstStyle/>
          <a:p>
            <a:fld id="{34AFA560-9638-4B97-8682-CC245A4C5CAD}" type="slidenum">
              <a:rPr lang="hr-HR" smtClean="0"/>
              <a:t>‹#›</a:t>
            </a:fld>
            <a:endParaRPr lang="hr-HR"/>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65464066"/>
      </p:ext>
    </p:extLst>
  </p:cSld>
  <p:clrMapOvr>
    <a:masterClrMapping/>
  </p:clrMapOvr>
  <p:extLst mod="1">
    <p:ext uri="{DCECCB84-F9BA-43D5-87BE-67443E8EF086}">
      <p15:sldGuideLst xmlns:p15="http://schemas.microsoft.com/office/powerpoint/2012/main" xmlns="">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r-HR"/>
              <a:t>Kliknite ikonu da biste dodali  sliku</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hr-HR"/>
              <a:t>Kliknite da biste uredili stil naslova matrice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r-HR"/>
              <a:t>Uredite stilove teksta matrice</a:t>
            </a:r>
          </a:p>
        </p:txBody>
      </p:sp>
      <p:sp>
        <p:nvSpPr>
          <p:cNvPr id="5" name="Date Placeholder 4"/>
          <p:cNvSpPr>
            <a:spLocks noGrp="1"/>
          </p:cNvSpPr>
          <p:nvPr>
            <p:ph type="dt" sz="half" idx="10"/>
          </p:nvPr>
        </p:nvSpPr>
        <p:spPr>
          <a:xfrm>
            <a:off x="574463" y="6375679"/>
            <a:ext cx="924342" cy="348462"/>
          </a:xfrm>
        </p:spPr>
        <p:txBody>
          <a:bodyPr/>
          <a:lstStyle/>
          <a:p>
            <a:fld id="{D312AF36-5488-41D5-9A35-9BAE37AC1D5F}" type="datetimeFigureOut">
              <a:rPr lang="hr-HR" smtClean="0"/>
              <a:t>8.2.2018.</a:t>
            </a:fld>
            <a:endParaRPr lang="hr-HR"/>
          </a:p>
        </p:txBody>
      </p:sp>
      <p:sp>
        <p:nvSpPr>
          <p:cNvPr id="6" name="Footer Placeholder 5"/>
          <p:cNvSpPr>
            <a:spLocks noGrp="1"/>
          </p:cNvSpPr>
          <p:nvPr>
            <p:ph type="ftr" sz="quarter" idx="11"/>
          </p:nvPr>
        </p:nvSpPr>
        <p:spPr>
          <a:xfrm>
            <a:off x="1577716" y="6375679"/>
            <a:ext cx="2611634" cy="345796"/>
          </a:xfrm>
        </p:spPr>
        <p:txBody>
          <a:bodyPr/>
          <a:lstStyle/>
          <a:p>
            <a:endParaRPr lang="hr-HR"/>
          </a:p>
        </p:txBody>
      </p:sp>
      <p:sp>
        <p:nvSpPr>
          <p:cNvPr id="7" name="Slide Number Placeholder 6"/>
          <p:cNvSpPr>
            <a:spLocks noGrp="1"/>
          </p:cNvSpPr>
          <p:nvPr>
            <p:ph type="sldNum" sz="quarter" idx="12"/>
          </p:nvPr>
        </p:nvSpPr>
        <p:spPr>
          <a:xfrm>
            <a:off x="4256153" y="6375679"/>
            <a:ext cx="947460" cy="345796"/>
          </a:xfrm>
        </p:spPr>
        <p:txBody>
          <a:bodyPr/>
          <a:lstStyle/>
          <a:p>
            <a:fld id="{34AFA560-9638-4B97-8682-CC245A4C5CAD}" type="slidenum">
              <a:rPr lang="hr-HR" smtClean="0"/>
              <a:t>‹#›</a:t>
            </a:fld>
            <a:endParaRPr lang="hr-HR"/>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84224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D312AF36-5488-41D5-9A35-9BAE37AC1D5F}" type="datetimeFigureOut">
              <a:rPr lang="hr-HR" smtClean="0"/>
              <a:t>8.2.2018.</a:t>
            </a:fld>
            <a:endParaRPr lang="hr-HR"/>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hr-HR"/>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34AFA560-9638-4B97-8682-CC245A4C5CAD}" type="slidenum">
              <a:rPr lang="hr-HR" smtClean="0"/>
              <a:t>‹#›</a:t>
            </a:fld>
            <a:endParaRPr lang="hr-HR"/>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8707022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www.facebook.com/csihrv/videos/588864284597547/"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5zanet.hr/" TargetMode="External"/><Relationship Id="rId2" Type="http://schemas.openxmlformats.org/officeDocument/2006/relationships/hyperlink" Target="http://www.csi.hr/" TargetMode="External"/><Relationship Id="rId1" Type="http://schemas.openxmlformats.org/officeDocument/2006/relationships/slideLayout" Target="../slideLayouts/slideLayout2.xml"/><Relationship Id="rId4" Type="http://schemas.openxmlformats.org/officeDocument/2006/relationships/hyperlink" Target="http://www.cnzd.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acebook.com/csihrv/videos/671407349676573/" TargetMode="External"/><Relationship Id="rId2" Type="http://schemas.openxmlformats.org/officeDocument/2006/relationships/hyperlink" Target="https://www.youtube.com/watch?v=-fBKBfb8gj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NT-KCWMzhrM&amp;list=UUu_VqpJ6y4XH0T3G4tUFDFw"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CDI-5HuFftk&amp;list=UUu_VqpJ6y4XH0T3G4tUFDFw&amp;index=62"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E624BD9-62FB-467A-ACDC-4836ADC5FED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reeform 13" title="left scallop inline">
            <a:extLst>
              <a:ext uri="{FF2B5EF4-FFF2-40B4-BE49-F238E27FC236}">
                <a16:creationId xmlns:a16="http://schemas.microsoft.com/office/drawing/2014/main" xmlns="" id="{4C973920-672E-443D-8D2E-2D1E3853A0C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flipH="1">
            <a:off x="106297" y="0"/>
            <a:ext cx="5842211" cy="6858000"/>
          </a:xfrm>
          <a:custGeom>
            <a:avLst/>
            <a:gdLst>
              <a:gd name="connsiteX0" fmla="*/ 9807836 w 9807836"/>
              <a:gd name="connsiteY0" fmla="*/ 0 h 6858000"/>
              <a:gd name="connsiteX1" fmla="*/ 0 w 9807836"/>
              <a:gd name="connsiteY1" fmla="*/ 0 h 6858000"/>
              <a:gd name="connsiteX2" fmla="*/ 26987 w 9807836"/>
              <a:gd name="connsiteY2" fmla="*/ 87312 h 6858000"/>
              <a:gd name="connsiteX3" fmla="*/ 52387 w 9807836"/>
              <a:gd name="connsiteY3" fmla="*/ 174625 h 6858000"/>
              <a:gd name="connsiteX4" fmla="*/ 77787 w 9807836"/>
              <a:gd name="connsiteY4" fmla="*/ 263525 h 6858000"/>
              <a:gd name="connsiteX5" fmla="*/ 100012 w 9807836"/>
              <a:gd name="connsiteY5" fmla="*/ 354012 h 6858000"/>
              <a:gd name="connsiteX6" fmla="*/ 127000 w 9807836"/>
              <a:gd name="connsiteY6" fmla="*/ 441325 h 6858000"/>
              <a:gd name="connsiteX7" fmla="*/ 155575 w 9807836"/>
              <a:gd name="connsiteY7" fmla="*/ 525462 h 6858000"/>
              <a:gd name="connsiteX8" fmla="*/ 192087 w 9807836"/>
              <a:gd name="connsiteY8" fmla="*/ 604837 h 6858000"/>
              <a:gd name="connsiteX9" fmla="*/ 234950 w 9807836"/>
              <a:gd name="connsiteY9" fmla="*/ 677862 h 6858000"/>
              <a:gd name="connsiteX10" fmla="*/ 282575 w 9807836"/>
              <a:gd name="connsiteY10" fmla="*/ 739775 h 6858000"/>
              <a:gd name="connsiteX11" fmla="*/ 334962 w 9807836"/>
              <a:gd name="connsiteY11" fmla="*/ 798512 h 6858000"/>
              <a:gd name="connsiteX12" fmla="*/ 395287 w 9807836"/>
              <a:gd name="connsiteY12" fmla="*/ 852487 h 6858000"/>
              <a:gd name="connsiteX13" fmla="*/ 458787 w 9807836"/>
              <a:gd name="connsiteY13" fmla="*/ 906462 h 6858000"/>
              <a:gd name="connsiteX14" fmla="*/ 525462 w 9807836"/>
              <a:gd name="connsiteY14" fmla="*/ 957262 h 6858000"/>
              <a:gd name="connsiteX15" fmla="*/ 592137 w 9807836"/>
              <a:gd name="connsiteY15" fmla="*/ 1008062 h 6858000"/>
              <a:gd name="connsiteX16" fmla="*/ 660400 w 9807836"/>
              <a:gd name="connsiteY16" fmla="*/ 1060450 h 6858000"/>
              <a:gd name="connsiteX17" fmla="*/ 725487 w 9807836"/>
              <a:gd name="connsiteY17" fmla="*/ 1111250 h 6858000"/>
              <a:gd name="connsiteX18" fmla="*/ 787400 w 9807836"/>
              <a:gd name="connsiteY18" fmla="*/ 1165225 h 6858000"/>
              <a:gd name="connsiteX19" fmla="*/ 844550 w 9807836"/>
              <a:gd name="connsiteY19" fmla="*/ 1223962 h 6858000"/>
              <a:gd name="connsiteX20" fmla="*/ 896937 w 9807836"/>
              <a:gd name="connsiteY20" fmla="*/ 1282700 h 6858000"/>
              <a:gd name="connsiteX21" fmla="*/ 939800 w 9807836"/>
              <a:gd name="connsiteY21" fmla="*/ 1346200 h 6858000"/>
              <a:gd name="connsiteX22" fmla="*/ 976312 w 9807836"/>
              <a:gd name="connsiteY22" fmla="*/ 1417637 h 6858000"/>
              <a:gd name="connsiteX23" fmla="*/ 998537 w 9807836"/>
              <a:gd name="connsiteY23" fmla="*/ 1487487 h 6858000"/>
              <a:gd name="connsiteX24" fmla="*/ 1012825 w 9807836"/>
              <a:gd name="connsiteY24" fmla="*/ 1565275 h 6858000"/>
              <a:gd name="connsiteX25" fmla="*/ 1019175 w 9807836"/>
              <a:gd name="connsiteY25" fmla="*/ 1641475 h 6858000"/>
              <a:gd name="connsiteX26" fmla="*/ 1017587 w 9807836"/>
              <a:gd name="connsiteY26" fmla="*/ 1722437 h 6858000"/>
              <a:gd name="connsiteX27" fmla="*/ 1011237 w 9807836"/>
              <a:gd name="connsiteY27" fmla="*/ 1803400 h 6858000"/>
              <a:gd name="connsiteX28" fmla="*/ 1003300 w 9807836"/>
              <a:gd name="connsiteY28" fmla="*/ 1887537 h 6858000"/>
              <a:gd name="connsiteX29" fmla="*/ 992187 w 9807836"/>
              <a:gd name="connsiteY29" fmla="*/ 1971675 h 6858000"/>
              <a:gd name="connsiteX30" fmla="*/ 979487 w 9807836"/>
              <a:gd name="connsiteY30" fmla="*/ 2055812 h 6858000"/>
              <a:gd name="connsiteX31" fmla="*/ 969962 w 9807836"/>
              <a:gd name="connsiteY31" fmla="*/ 2139950 h 6858000"/>
              <a:gd name="connsiteX32" fmla="*/ 963612 w 9807836"/>
              <a:gd name="connsiteY32" fmla="*/ 2224087 h 6858000"/>
              <a:gd name="connsiteX33" fmla="*/ 958850 w 9807836"/>
              <a:gd name="connsiteY33" fmla="*/ 2305050 h 6858000"/>
              <a:gd name="connsiteX34" fmla="*/ 963612 w 9807836"/>
              <a:gd name="connsiteY34" fmla="*/ 2384425 h 6858000"/>
              <a:gd name="connsiteX35" fmla="*/ 973137 w 9807836"/>
              <a:gd name="connsiteY35" fmla="*/ 2462212 h 6858000"/>
              <a:gd name="connsiteX36" fmla="*/ 993775 w 9807836"/>
              <a:gd name="connsiteY36" fmla="*/ 2543175 h 6858000"/>
              <a:gd name="connsiteX37" fmla="*/ 1025525 w 9807836"/>
              <a:gd name="connsiteY37" fmla="*/ 2622550 h 6858000"/>
              <a:gd name="connsiteX38" fmla="*/ 1063625 w 9807836"/>
              <a:gd name="connsiteY38" fmla="*/ 2701925 h 6858000"/>
              <a:gd name="connsiteX39" fmla="*/ 1106487 w 9807836"/>
              <a:gd name="connsiteY39" fmla="*/ 2781300 h 6858000"/>
              <a:gd name="connsiteX40" fmla="*/ 1150937 w 9807836"/>
              <a:gd name="connsiteY40" fmla="*/ 2859087 h 6858000"/>
              <a:gd name="connsiteX41" fmla="*/ 1198562 w 9807836"/>
              <a:gd name="connsiteY41" fmla="*/ 2938462 h 6858000"/>
              <a:gd name="connsiteX42" fmla="*/ 1241425 w 9807836"/>
              <a:gd name="connsiteY42" fmla="*/ 3017837 h 6858000"/>
              <a:gd name="connsiteX43" fmla="*/ 1284288 w 9807836"/>
              <a:gd name="connsiteY43" fmla="*/ 3098800 h 6858000"/>
              <a:gd name="connsiteX44" fmla="*/ 1320800 w 9807836"/>
              <a:gd name="connsiteY44" fmla="*/ 3179762 h 6858000"/>
              <a:gd name="connsiteX45" fmla="*/ 1349375 w 9807836"/>
              <a:gd name="connsiteY45" fmla="*/ 3260725 h 6858000"/>
              <a:gd name="connsiteX46" fmla="*/ 1365250 w 9807836"/>
              <a:gd name="connsiteY46" fmla="*/ 3343275 h 6858000"/>
              <a:gd name="connsiteX47" fmla="*/ 1374775 w 9807836"/>
              <a:gd name="connsiteY47" fmla="*/ 3429000 h 6858000"/>
              <a:gd name="connsiteX48" fmla="*/ 1365250 w 9807836"/>
              <a:gd name="connsiteY48" fmla="*/ 3514725 h 6858000"/>
              <a:gd name="connsiteX49" fmla="*/ 1349375 w 9807836"/>
              <a:gd name="connsiteY49" fmla="*/ 3597275 h 6858000"/>
              <a:gd name="connsiteX50" fmla="*/ 1320800 w 9807836"/>
              <a:gd name="connsiteY50" fmla="*/ 3678237 h 6858000"/>
              <a:gd name="connsiteX51" fmla="*/ 1284288 w 9807836"/>
              <a:gd name="connsiteY51" fmla="*/ 3759200 h 6858000"/>
              <a:gd name="connsiteX52" fmla="*/ 1241425 w 9807836"/>
              <a:gd name="connsiteY52" fmla="*/ 3840162 h 6858000"/>
              <a:gd name="connsiteX53" fmla="*/ 1198562 w 9807836"/>
              <a:gd name="connsiteY53" fmla="*/ 3919537 h 6858000"/>
              <a:gd name="connsiteX54" fmla="*/ 1150937 w 9807836"/>
              <a:gd name="connsiteY54" fmla="*/ 3998912 h 6858000"/>
              <a:gd name="connsiteX55" fmla="*/ 1106487 w 9807836"/>
              <a:gd name="connsiteY55" fmla="*/ 4076700 h 6858000"/>
              <a:gd name="connsiteX56" fmla="*/ 1063625 w 9807836"/>
              <a:gd name="connsiteY56" fmla="*/ 4156075 h 6858000"/>
              <a:gd name="connsiteX57" fmla="*/ 1025525 w 9807836"/>
              <a:gd name="connsiteY57" fmla="*/ 4235450 h 6858000"/>
              <a:gd name="connsiteX58" fmla="*/ 993775 w 9807836"/>
              <a:gd name="connsiteY58" fmla="*/ 4314825 h 6858000"/>
              <a:gd name="connsiteX59" fmla="*/ 973137 w 9807836"/>
              <a:gd name="connsiteY59" fmla="*/ 4395787 h 6858000"/>
              <a:gd name="connsiteX60" fmla="*/ 963612 w 9807836"/>
              <a:gd name="connsiteY60" fmla="*/ 4473575 h 6858000"/>
              <a:gd name="connsiteX61" fmla="*/ 958850 w 9807836"/>
              <a:gd name="connsiteY61" fmla="*/ 4552950 h 6858000"/>
              <a:gd name="connsiteX62" fmla="*/ 963612 w 9807836"/>
              <a:gd name="connsiteY62" fmla="*/ 4633912 h 6858000"/>
              <a:gd name="connsiteX63" fmla="*/ 969962 w 9807836"/>
              <a:gd name="connsiteY63" fmla="*/ 4718050 h 6858000"/>
              <a:gd name="connsiteX64" fmla="*/ 979487 w 9807836"/>
              <a:gd name="connsiteY64" fmla="*/ 4802187 h 6858000"/>
              <a:gd name="connsiteX65" fmla="*/ 992187 w 9807836"/>
              <a:gd name="connsiteY65" fmla="*/ 4886325 h 6858000"/>
              <a:gd name="connsiteX66" fmla="*/ 1003300 w 9807836"/>
              <a:gd name="connsiteY66" fmla="*/ 4970462 h 6858000"/>
              <a:gd name="connsiteX67" fmla="*/ 1011237 w 9807836"/>
              <a:gd name="connsiteY67" fmla="*/ 5054600 h 6858000"/>
              <a:gd name="connsiteX68" fmla="*/ 1017587 w 9807836"/>
              <a:gd name="connsiteY68" fmla="*/ 5135562 h 6858000"/>
              <a:gd name="connsiteX69" fmla="*/ 1019175 w 9807836"/>
              <a:gd name="connsiteY69" fmla="*/ 5216525 h 6858000"/>
              <a:gd name="connsiteX70" fmla="*/ 1012825 w 9807836"/>
              <a:gd name="connsiteY70" fmla="*/ 5292725 h 6858000"/>
              <a:gd name="connsiteX71" fmla="*/ 998537 w 9807836"/>
              <a:gd name="connsiteY71" fmla="*/ 5370512 h 6858000"/>
              <a:gd name="connsiteX72" fmla="*/ 976312 w 9807836"/>
              <a:gd name="connsiteY72" fmla="*/ 5440362 h 6858000"/>
              <a:gd name="connsiteX73" fmla="*/ 939800 w 9807836"/>
              <a:gd name="connsiteY73" fmla="*/ 5511800 h 6858000"/>
              <a:gd name="connsiteX74" fmla="*/ 896937 w 9807836"/>
              <a:gd name="connsiteY74" fmla="*/ 5575300 h 6858000"/>
              <a:gd name="connsiteX75" fmla="*/ 844550 w 9807836"/>
              <a:gd name="connsiteY75" fmla="*/ 5634037 h 6858000"/>
              <a:gd name="connsiteX76" fmla="*/ 787400 w 9807836"/>
              <a:gd name="connsiteY76" fmla="*/ 5692775 h 6858000"/>
              <a:gd name="connsiteX77" fmla="*/ 725487 w 9807836"/>
              <a:gd name="connsiteY77" fmla="*/ 5746750 h 6858000"/>
              <a:gd name="connsiteX78" fmla="*/ 660400 w 9807836"/>
              <a:gd name="connsiteY78" fmla="*/ 5797550 h 6858000"/>
              <a:gd name="connsiteX79" fmla="*/ 592137 w 9807836"/>
              <a:gd name="connsiteY79" fmla="*/ 5849937 h 6858000"/>
              <a:gd name="connsiteX80" fmla="*/ 525462 w 9807836"/>
              <a:gd name="connsiteY80" fmla="*/ 5900737 h 6858000"/>
              <a:gd name="connsiteX81" fmla="*/ 458787 w 9807836"/>
              <a:gd name="connsiteY81" fmla="*/ 5951537 h 6858000"/>
              <a:gd name="connsiteX82" fmla="*/ 395287 w 9807836"/>
              <a:gd name="connsiteY82" fmla="*/ 6005512 h 6858000"/>
              <a:gd name="connsiteX83" fmla="*/ 334962 w 9807836"/>
              <a:gd name="connsiteY83" fmla="*/ 6059487 h 6858000"/>
              <a:gd name="connsiteX84" fmla="*/ 282575 w 9807836"/>
              <a:gd name="connsiteY84" fmla="*/ 6118225 h 6858000"/>
              <a:gd name="connsiteX85" fmla="*/ 234950 w 9807836"/>
              <a:gd name="connsiteY85" fmla="*/ 6180137 h 6858000"/>
              <a:gd name="connsiteX86" fmla="*/ 192087 w 9807836"/>
              <a:gd name="connsiteY86" fmla="*/ 6253162 h 6858000"/>
              <a:gd name="connsiteX87" fmla="*/ 155575 w 9807836"/>
              <a:gd name="connsiteY87" fmla="*/ 6332537 h 6858000"/>
              <a:gd name="connsiteX88" fmla="*/ 127000 w 9807836"/>
              <a:gd name="connsiteY88" fmla="*/ 6416675 h 6858000"/>
              <a:gd name="connsiteX89" fmla="*/ 100012 w 9807836"/>
              <a:gd name="connsiteY89" fmla="*/ 6503987 h 6858000"/>
              <a:gd name="connsiteX90" fmla="*/ 77787 w 9807836"/>
              <a:gd name="connsiteY90" fmla="*/ 6594475 h 6858000"/>
              <a:gd name="connsiteX91" fmla="*/ 52387 w 9807836"/>
              <a:gd name="connsiteY91" fmla="*/ 6683375 h 6858000"/>
              <a:gd name="connsiteX92" fmla="*/ 26987 w 9807836"/>
              <a:gd name="connsiteY92" fmla="*/ 6770687 h 6858000"/>
              <a:gd name="connsiteX93" fmla="*/ 0 w 9807836"/>
              <a:gd name="connsiteY93" fmla="*/ 6858000 h 6858000"/>
              <a:gd name="connsiteX94" fmla="*/ 9807836 w 9807836"/>
              <a:gd name="connsiteY94" fmla="*/ 6858000 h 6858000"/>
              <a:gd name="connsiteX95" fmla="*/ 9807836 w 9807836"/>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807836" h="6858000">
                <a:moveTo>
                  <a:pt x="9807836" y="0"/>
                </a:moveTo>
                <a:lnTo>
                  <a:pt x="0" y="0"/>
                </a:lnTo>
                <a:lnTo>
                  <a:pt x="26987" y="87312"/>
                </a:lnTo>
                <a:lnTo>
                  <a:pt x="52387" y="174625"/>
                </a:lnTo>
                <a:lnTo>
                  <a:pt x="77787" y="263525"/>
                </a:lnTo>
                <a:lnTo>
                  <a:pt x="100012" y="354012"/>
                </a:lnTo>
                <a:lnTo>
                  <a:pt x="127000" y="441325"/>
                </a:lnTo>
                <a:lnTo>
                  <a:pt x="155575" y="525462"/>
                </a:lnTo>
                <a:lnTo>
                  <a:pt x="192087" y="604837"/>
                </a:lnTo>
                <a:lnTo>
                  <a:pt x="234950" y="677862"/>
                </a:lnTo>
                <a:lnTo>
                  <a:pt x="282575" y="739775"/>
                </a:lnTo>
                <a:lnTo>
                  <a:pt x="334962" y="798512"/>
                </a:lnTo>
                <a:lnTo>
                  <a:pt x="395287" y="852487"/>
                </a:lnTo>
                <a:lnTo>
                  <a:pt x="458787" y="906462"/>
                </a:lnTo>
                <a:lnTo>
                  <a:pt x="525462" y="957262"/>
                </a:lnTo>
                <a:lnTo>
                  <a:pt x="592137" y="1008062"/>
                </a:lnTo>
                <a:lnTo>
                  <a:pt x="660400" y="1060450"/>
                </a:lnTo>
                <a:lnTo>
                  <a:pt x="725487" y="1111250"/>
                </a:lnTo>
                <a:lnTo>
                  <a:pt x="787400" y="1165225"/>
                </a:lnTo>
                <a:lnTo>
                  <a:pt x="844550" y="1223962"/>
                </a:lnTo>
                <a:lnTo>
                  <a:pt x="896937" y="1282700"/>
                </a:lnTo>
                <a:lnTo>
                  <a:pt x="939800" y="1346200"/>
                </a:lnTo>
                <a:lnTo>
                  <a:pt x="976312" y="1417637"/>
                </a:lnTo>
                <a:lnTo>
                  <a:pt x="998537" y="1487487"/>
                </a:lnTo>
                <a:lnTo>
                  <a:pt x="1012825" y="1565275"/>
                </a:lnTo>
                <a:lnTo>
                  <a:pt x="1019175" y="1641475"/>
                </a:lnTo>
                <a:lnTo>
                  <a:pt x="1017587" y="1722437"/>
                </a:lnTo>
                <a:lnTo>
                  <a:pt x="1011237" y="1803400"/>
                </a:lnTo>
                <a:lnTo>
                  <a:pt x="1003300" y="1887537"/>
                </a:lnTo>
                <a:lnTo>
                  <a:pt x="992187" y="1971675"/>
                </a:lnTo>
                <a:lnTo>
                  <a:pt x="979487" y="2055812"/>
                </a:lnTo>
                <a:lnTo>
                  <a:pt x="969962" y="2139950"/>
                </a:lnTo>
                <a:lnTo>
                  <a:pt x="963612" y="2224087"/>
                </a:lnTo>
                <a:lnTo>
                  <a:pt x="958850" y="2305050"/>
                </a:lnTo>
                <a:lnTo>
                  <a:pt x="963612" y="2384425"/>
                </a:lnTo>
                <a:lnTo>
                  <a:pt x="973137" y="2462212"/>
                </a:lnTo>
                <a:lnTo>
                  <a:pt x="993775" y="2543175"/>
                </a:lnTo>
                <a:lnTo>
                  <a:pt x="1025525" y="2622550"/>
                </a:lnTo>
                <a:lnTo>
                  <a:pt x="1063625" y="2701925"/>
                </a:lnTo>
                <a:lnTo>
                  <a:pt x="1106487" y="2781300"/>
                </a:lnTo>
                <a:lnTo>
                  <a:pt x="1150937" y="2859087"/>
                </a:lnTo>
                <a:lnTo>
                  <a:pt x="1198562" y="2938462"/>
                </a:lnTo>
                <a:lnTo>
                  <a:pt x="1241425" y="3017837"/>
                </a:lnTo>
                <a:lnTo>
                  <a:pt x="1284288" y="3098800"/>
                </a:lnTo>
                <a:lnTo>
                  <a:pt x="1320800" y="3179762"/>
                </a:lnTo>
                <a:lnTo>
                  <a:pt x="1349375" y="3260725"/>
                </a:lnTo>
                <a:lnTo>
                  <a:pt x="1365250" y="3343275"/>
                </a:lnTo>
                <a:lnTo>
                  <a:pt x="1374775" y="3429000"/>
                </a:lnTo>
                <a:lnTo>
                  <a:pt x="1365250" y="3514725"/>
                </a:lnTo>
                <a:lnTo>
                  <a:pt x="1349375" y="3597275"/>
                </a:lnTo>
                <a:lnTo>
                  <a:pt x="1320800" y="3678237"/>
                </a:lnTo>
                <a:lnTo>
                  <a:pt x="1284288" y="3759200"/>
                </a:lnTo>
                <a:lnTo>
                  <a:pt x="1241425" y="3840162"/>
                </a:lnTo>
                <a:lnTo>
                  <a:pt x="1198562" y="3919537"/>
                </a:lnTo>
                <a:lnTo>
                  <a:pt x="1150937" y="3998912"/>
                </a:lnTo>
                <a:lnTo>
                  <a:pt x="1106487" y="4076700"/>
                </a:lnTo>
                <a:lnTo>
                  <a:pt x="1063625" y="4156075"/>
                </a:lnTo>
                <a:lnTo>
                  <a:pt x="1025525" y="4235450"/>
                </a:lnTo>
                <a:lnTo>
                  <a:pt x="993775" y="4314825"/>
                </a:lnTo>
                <a:lnTo>
                  <a:pt x="973137" y="4395787"/>
                </a:lnTo>
                <a:lnTo>
                  <a:pt x="963612" y="4473575"/>
                </a:lnTo>
                <a:lnTo>
                  <a:pt x="958850" y="4552950"/>
                </a:lnTo>
                <a:lnTo>
                  <a:pt x="963612" y="4633912"/>
                </a:lnTo>
                <a:lnTo>
                  <a:pt x="969962" y="4718050"/>
                </a:lnTo>
                <a:lnTo>
                  <a:pt x="979487" y="4802187"/>
                </a:lnTo>
                <a:lnTo>
                  <a:pt x="992187" y="4886325"/>
                </a:lnTo>
                <a:lnTo>
                  <a:pt x="1003300" y="4970462"/>
                </a:lnTo>
                <a:lnTo>
                  <a:pt x="1011237" y="5054600"/>
                </a:lnTo>
                <a:lnTo>
                  <a:pt x="1017587" y="5135562"/>
                </a:lnTo>
                <a:lnTo>
                  <a:pt x="1019175" y="5216525"/>
                </a:lnTo>
                <a:lnTo>
                  <a:pt x="1012825" y="5292725"/>
                </a:lnTo>
                <a:lnTo>
                  <a:pt x="998537" y="5370512"/>
                </a:lnTo>
                <a:lnTo>
                  <a:pt x="976312" y="5440362"/>
                </a:lnTo>
                <a:lnTo>
                  <a:pt x="939800" y="5511800"/>
                </a:lnTo>
                <a:lnTo>
                  <a:pt x="896937" y="5575300"/>
                </a:lnTo>
                <a:lnTo>
                  <a:pt x="844550" y="5634037"/>
                </a:lnTo>
                <a:lnTo>
                  <a:pt x="787400" y="5692775"/>
                </a:lnTo>
                <a:lnTo>
                  <a:pt x="725487" y="5746750"/>
                </a:lnTo>
                <a:lnTo>
                  <a:pt x="660400" y="5797550"/>
                </a:lnTo>
                <a:lnTo>
                  <a:pt x="592137" y="5849937"/>
                </a:lnTo>
                <a:lnTo>
                  <a:pt x="525462" y="5900737"/>
                </a:lnTo>
                <a:lnTo>
                  <a:pt x="458787" y="5951537"/>
                </a:lnTo>
                <a:lnTo>
                  <a:pt x="395287" y="6005512"/>
                </a:lnTo>
                <a:lnTo>
                  <a:pt x="334962" y="6059487"/>
                </a:lnTo>
                <a:lnTo>
                  <a:pt x="282575" y="6118225"/>
                </a:lnTo>
                <a:lnTo>
                  <a:pt x="234950" y="6180137"/>
                </a:lnTo>
                <a:lnTo>
                  <a:pt x="192087" y="6253162"/>
                </a:lnTo>
                <a:lnTo>
                  <a:pt x="155575" y="6332537"/>
                </a:lnTo>
                <a:lnTo>
                  <a:pt x="127000" y="6416675"/>
                </a:lnTo>
                <a:lnTo>
                  <a:pt x="100012" y="6503987"/>
                </a:lnTo>
                <a:lnTo>
                  <a:pt x="77787" y="6594475"/>
                </a:lnTo>
                <a:lnTo>
                  <a:pt x="52387" y="6683375"/>
                </a:lnTo>
                <a:lnTo>
                  <a:pt x="26987" y="6770687"/>
                </a:lnTo>
                <a:lnTo>
                  <a:pt x="0" y="6858000"/>
                </a:lnTo>
                <a:lnTo>
                  <a:pt x="9807836" y="6858000"/>
                </a:lnTo>
                <a:lnTo>
                  <a:pt x="9807836" y="0"/>
                </a:lnTo>
                <a:close/>
              </a:path>
            </a:pathLst>
          </a:custGeom>
          <a:solidFill>
            <a:schemeClr val="accent1"/>
          </a:solidFill>
          <a:ln w="0">
            <a:noFill/>
            <a:prstDash val="solid"/>
            <a:round/>
            <a:headEnd/>
            <a:tailEnd/>
          </a:ln>
        </p:spPr>
      </p:sp>
      <p:sp>
        <p:nvSpPr>
          <p:cNvPr id="13" name="Rectangle 12" title="left edge border">
            <a:extLst>
              <a:ext uri="{FF2B5EF4-FFF2-40B4-BE49-F238E27FC236}">
                <a16:creationId xmlns:a16="http://schemas.microsoft.com/office/drawing/2014/main" xmlns="" id="{4363DD75-42D3-453C-A84D-D18B4215C98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12598" cy="6858000"/>
          </a:xfrm>
          <a:prstGeom prst="rect">
            <a:avLst/>
          </a:prstGeom>
          <a:solidFill>
            <a:srgbClr val="2A1A0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Slika 3">
            <a:extLst>
              <a:ext uri="{FF2B5EF4-FFF2-40B4-BE49-F238E27FC236}">
                <a16:creationId xmlns:a16="http://schemas.microsoft.com/office/drawing/2014/main" xmlns="" id="{FEDF2F4A-853C-40BD-93C4-D93BE5CEDF7B}"/>
              </a:ext>
            </a:extLst>
          </p:cNvPr>
          <p:cNvPicPr>
            <a:picLocks noChangeAspect="1"/>
          </p:cNvPicPr>
          <p:nvPr/>
        </p:nvPicPr>
        <p:blipFill rotWithShape="1">
          <a:blip r:embed="rId2">
            <a:extLst>
              <a:ext uri="{28A0092B-C50C-407E-A947-70E740481C1C}">
                <a14:useLocalDpi xmlns:a14="http://schemas.microsoft.com/office/drawing/2010/main" val="0"/>
              </a:ext>
            </a:extLst>
          </a:blip>
          <a:srcRect l="21486" r="18228" b="1"/>
          <a:stretch/>
        </p:blipFill>
        <p:spPr>
          <a:xfrm>
            <a:off x="5664708" y="1567243"/>
            <a:ext cx="2996694" cy="3728058"/>
          </a:xfrm>
          <a:prstGeom prst="rect">
            <a:avLst/>
          </a:prstGeom>
        </p:spPr>
      </p:pic>
      <p:sp>
        <p:nvSpPr>
          <p:cNvPr id="2" name="Naslov 1"/>
          <p:cNvSpPr>
            <a:spLocks noGrp="1"/>
          </p:cNvSpPr>
          <p:nvPr>
            <p:ph type="ctrTitle"/>
          </p:nvPr>
        </p:nvSpPr>
        <p:spPr>
          <a:xfrm>
            <a:off x="695195" y="1231894"/>
            <a:ext cx="4117607" cy="4339177"/>
          </a:xfrm>
        </p:spPr>
        <p:txBody>
          <a:bodyPr>
            <a:normAutofit/>
          </a:bodyPr>
          <a:lstStyle/>
          <a:p>
            <a:pPr algn="l"/>
            <a:r>
              <a:rPr lang="hr-HR" sz="4700">
                <a:solidFill>
                  <a:srgbClr val="2A1A00"/>
                </a:solidFill>
              </a:rPr>
              <a:t>Zaštita djece na internetu</a:t>
            </a:r>
            <a:br>
              <a:rPr lang="hr-HR" sz="4700">
                <a:solidFill>
                  <a:srgbClr val="2A1A00"/>
                </a:solidFill>
              </a:rPr>
            </a:br>
            <a:r>
              <a:rPr lang="hr-HR" sz="4700">
                <a:solidFill>
                  <a:srgbClr val="2A1A00"/>
                </a:solidFill>
              </a:rPr>
              <a:t>- edukacija prije svega</a:t>
            </a:r>
          </a:p>
        </p:txBody>
      </p:sp>
      <p:sp>
        <p:nvSpPr>
          <p:cNvPr id="3" name="Podnaslov 2"/>
          <p:cNvSpPr>
            <a:spLocks noGrp="1"/>
          </p:cNvSpPr>
          <p:nvPr>
            <p:ph type="subTitle" idx="1"/>
          </p:nvPr>
        </p:nvSpPr>
        <p:spPr>
          <a:xfrm>
            <a:off x="695195" y="5660572"/>
            <a:ext cx="4515470" cy="785904"/>
          </a:xfrm>
        </p:spPr>
        <p:txBody>
          <a:bodyPr anchor="ctr">
            <a:normAutofit/>
          </a:bodyPr>
          <a:lstStyle/>
          <a:p>
            <a:pPr algn="l"/>
            <a:r>
              <a:rPr lang="hr-HR">
                <a:solidFill>
                  <a:srgbClr val="F3F3F2"/>
                </a:solidFill>
              </a:rPr>
              <a:t>Stručni suradnik-pedagog:</a:t>
            </a:r>
          </a:p>
          <a:p>
            <a:pPr algn="l"/>
            <a:r>
              <a:rPr lang="hr-HR">
                <a:solidFill>
                  <a:srgbClr val="F3F3F2"/>
                </a:solidFill>
              </a:rPr>
              <a:t>Dijana Milanović, prof.</a:t>
            </a:r>
          </a:p>
        </p:txBody>
      </p:sp>
    </p:spTree>
    <p:extLst>
      <p:ext uri="{BB962C8B-B14F-4D97-AF65-F5344CB8AC3E}">
        <p14:creationId xmlns:p14="http://schemas.microsoft.com/office/powerpoint/2010/main" val="3145209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D4425349-028E-411A-8369-B2D59975F0B4}"/>
              </a:ext>
            </a:extLst>
          </p:cNvPr>
          <p:cNvSpPr>
            <a:spLocks noGrp="1"/>
          </p:cNvSpPr>
          <p:nvPr>
            <p:ph type="title"/>
          </p:nvPr>
        </p:nvSpPr>
        <p:spPr/>
        <p:txBody>
          <a:bodyPr/>
          <a:lstStyle/>
          <a:p>
            <a:r>
              <a:rPr lang="hr-HR" dirty="0"/>
              <a:t>IZRAVAN NAPAD</a:t>
            </a:r>
            <a:br>
              <a:rPr lang="hr-HR" dirty="0"/>
            </a:br>
            <a:endParaRPr lang="hr-HR" dirty="0"/>
          </a:p>
        </p:txBody>
      </p:sp>
      <p:sp>
        <p:nvSpPr>
          <p:cNvPr id="3" name="Rezervirano mjesto sadržaja 2">
            <a:extLst>
              <a:ext uri="{FF2B5EF4-FFF2-40B4-BE49-F238E27FC236}">
                <a16:creationId xmlns:a16="http://schemas.microsoft.com/office/drawing/2014/main" xmlns="" id="{57468AF4-C21C-46F9-9778-63E18EEF3977}"/>
              </a:ext>
            </a:extLst>
          </p:cNvPr>
          <p:cNvSpPr>
            <a:spLocks noGrp="1"/>
          </p:cNvSpPr>
          <p:nvPr>
            <p:ph idx="1"/>
          </p:nvPr>
        </p:nvSpPr>
        <p:spPr/>
        <p:txBody>
          <a:bodyPr>
            <a:normAutofit fontScale="92500" lnSpcReduction="20000"/>
          </a:bodyPr>
          <a:lstStyle/>
          <a:p>
            <a:r>
              <a:rPr lang="hr-HR" dirty="0"/>
              <a:t>SLANJE uznemirujućih poruka mobitelom, e-mailom ili na chatu </a:t>
            </a:r>
          </a:p>
          <a:p>
            <a:r>
              <a:rPr lang="hr-HR" dirty="0"/>
              <a:t>KRAĐA ili PROMJENA lozinke za e-mail ili nadimak na chatu </a:t>
            </a:r>
          </a:p>
          <a:p>
            <a:r>
              <a:rPr lang="hr-HR" dirty="0"/>
              <a:t>objavljivanje PRIVATNIH PODATAKA ili NEISTINE na chatu, blogu ili internetskoj stranici</a:t>
            </a:r>
          </a:p>
          <a:p>
            <a:r>
              <a:rPr lang="hr-HR" dirty="0"/>
              <a:t>slanje UZNEMIRUJUĆIH SLIKA putem e-maila ili MMS poruka na mobitelu </a:t>
            </a:r>
          </a:p>
          <a:p>
            <a:r>
              <a:rPr lang="hr-HR" dirty="0"/>
              <a:t>postavljanje internetske ANKETE O ŽRTVI</a:t>
            </a:r>
          </a:p>
          <a:p>
            <a:r>
              <a:rPr lang="hr-HR" dirty="0"/>
              <a:t>slanje VIRUSA na e-mail ili mobitel</a:t>
            </a:r>
          </a:p>
          <a:p>
            <a:r>
              <a:rPr lang="hr-HR" dirty="0"/>
              <a:t>slanje PORNOGRAFIJE I NEŽELJENE POŠTE na e-mail ili mobitel </a:t>
            </a:r>
          </a:p>
          <a:p>
            <a:r>
              <a:rPr lang="hr-HR" dirty="0"/>
              <a:t>LAŽNO PREDSTAVLJANJE kao drugo dijete</a:t>
            </a:r>
          </a:p>
        </p:txBody>
      </p:sp>
    </p:spTree>
    <p:extLst>
      <p:ext uri="{BB962C8B-B14F-4D97-AF65-F5344CB8AC3E}">
        <p14:creationId xmlns:p14="http://schemas.microsoft.com/office/powerpoint/2010/main" val="3556008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C8B9942B-F64D-4849-91DE-A18B1FFDA2D7}"/>
              </a:ext>
            </a:extLst>
          </p:cNvPr>
          <p:cNvSpPr>
            <a:spLocks noGrp="1"/>
          </p:cNvSpPr>
          <p:nvPr>
            <p:ph type="title"/>
          </p:nvPr>
        </p:nvSpPr>
        <p:spPr/>
        <p:txBody>
          <a:bodyPr/>
          <a:lstStyle/>
          <a:p>
            <a:r>
              <a:rPr lang="hr-HR" dirty="0"/>
              <a:t>NEIZRAVAN NAPAD</a:t>
            </a:r>
            <a:br>
              <a:rPr lang="hr-HR" dirty="0"/>
            </a:br>
            <a:endParaRPr lang="hr-HR" dirty="0"/>
          </a:p>
        </p:txBody>
      </p:sp>
      <p:sp>
        <p:nvSpPr>
          <p:cNvPr id="3" name="Rezervirano mjesto sadržaja 2">
            <a:extLst>
              <a:ext uri="{FF2B5EF4-FFF2-40B4-BE49-F238E27FC236}">
                <a16:creationId xmlns:a16="http://schemas.microsoft.com/office/drawing/2014/main" xmlns="" id="{A15B1CE4-B11C-4EE8-9800-6EDA3B23BAD8}"/>
              </a:ext>
            </a:extLst>
          </p:cNvPr>
          <p:cNvSpPr>
            <a:spLocks noGrp="1"/>
          </p:cNvSpPr>
          <p:nvPr>
            <p:ph idx="1"/>
          </p:nvPr>
        </p:nvSpPr>
        <p:spPr/>
        <p:txBody>
          <a:bodyPr>
            <a:normAutofit fontScale="92500" lnSpcReduction="20000"/>
          </a:bodyPr>
          <a:lstStyle/>
          <a:p>
            <a:r>
              <a:rPr lang="hr-HR" dirty="0"/>
              <a:t>Počinitelj napada žrtvu preko TREĆE OSOBE, koja toga najčešće nije svjesna.</a:t>
            </a:r>
          </a:p>
          <a:p>
            <a:r>
              <a:rPr lang="hr-HR" dirty="0"/>
              <a:t>Primjer: Ana dozna Petrinu lozinku za njezinu e-mail adresu ili nadimak na chatu. Tako s njezine e-mail adrese može slati uznemirujuće poruke </a:t>
            </a:r>
            <a:r>
              <a:rPr lang="hr-HR" dirty="0" err="1"/>
              <a:t>Petrinim</a:t>
            </a:r>
            <a:r>
              <a:rPr lang="hr-HR" dirty="0"/>
              <a:t> prijateljima, ostavljati neprimjerene poruke na blogu, chatu ili forumu. Svima se tako čini da je žrtva (Petra) zapravo ta koja čini loše stvari. Prijatelji će se posvađati s Petrom, administrator će isključiti njezin profil ili email adresu, roditelji će se naljutiti na nju i bit će kažnjena. Oni su posrednici u zlostavljanju, a toga nisu ni svjesni.</a:t>
            </a:r>
          </a:p>
          <a:p>
            <a:r>
              <a:rPr lang="hr-HR" dirty="0"/>
              <a:t>NAJOPASNIJA VRSTA NASILJA PREKO INTERNETA JER ČESTO UKLJUČUJE ODRASLE, MEĐU KOJIMA IMA MNOGO LJUDI S LOŠIM NAMJERAMA</a:t>
            </a:r>
          </a:p>
        </p:txBody>
      </p:sp>
    </p:spTree>
    <p:extLst>
      <p:ext uri="{BB962C8B-B14F-4D97-AF65-F5344CB8AC3E}">
        <p14:creationId xmlns:p14="http://schemas.microsoft.com/office/powerpoint/2010/main" val="524406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Freeform 6" title="scalloped circle">
            <a:extLst>
              <a:ext uri="{FF2B5EF4-FFF2-40B4-BE49-F238E27FC236}">
                <a16:creationId xmlns:a16="http://schemas.microsoft.com/office/drawing/2014/main" xmlns="" id="{BB8C1D0E-0B06-46C9-A8BD-A8E13FF9936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2667762" y="630936"/>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5" name="Rectangle 14" title="left edge border">
            <a:extLst>
              <a:ext uri="{FF2B5EF4-FFF2-40B4-BE49-F238E27FC236}">
                <a16:creationId xmlns:a16="http://schemas.microsoft.com/office/drawing/2014/main" xmlns="" id="{7D1ADC4A-8537-4084-99C7-F8D378A640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xmlns="" id="{D0E6FD24-FC15-4419-B4F8-87A6F572CC3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9143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8E2004CB-520C-4EB0-8EB4-5A457A3C83F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21930" y="0"/>
            <a:ext cx="57152" cy="6858000"/>
          </a:xfrm>
          <a:prstGeom prst="rect">
            <a:avLst/>
          </a:prstGeom>
          <a:solidFill>
            <a:schemeClr val="bg2"/>
          </a:solidFill>
          <a:ln w="0">
            <a:noFill/>
            <a:prstDash val="solid"/>
            <a:round/>
            <a:headEnd/>
            <a:tailEnd/>
          </a:ln>
        </p:spPr>
        <p:txBody>
          <a:bodyPr rtlCol="0" anchor="ctr"/>
          <a:lstStyle/>
          <a:p>
            <a:pPr algn="ctr"/>
            <a:endParaRPr lang="en-US"/>
          </a:p>
        </p:txBody>
      </p:sp>
      <p:pic>
        <p:nvPicPr>
          <p:cNvPr id="8" name="Rezervirano mjesto sadržaja 4" descr="Slika na kojoj se prikazuje isječak crteža&#10;&#10;Opis je generiran uz vrlo visoku pouzdanost">
            <a:extLst>
              <a:ext uri="{FF2B5EF4-FFF2-40B4-BE49-F238E27FC236}">
                <a16:creationId xmlns:a16="http://schemas.microsoft.com/office/drawing/2014/main" xmlns="" id="{92FD8AF6-237F-4275-A582-74EB863ADBBE}"/>
              </a:ext>
            </a:extLst>
          </p:cNvPr>
          <p:cNvPicPr>
            <a:picLocks noChangeAspect="1"/>
          </p:cNvPicPr>
          <p:nvPr/>
        </p:nvPicPr>
        <p:blipFill rotWithShape="1">
          <a:blip r:embed="rId2"/>
          <a:srcRect l="13915" r="13220" b="-2"/>
          <a:stretch/>
        </p:blipFill>
        <p:spPr>
          <a:xfrm>
            <a:off x="158261" y="762000"/>
            <a:ext cx="3745523" cy="4911969"/>
          </a:xfrm>
          <a:prstGeom prst="rect">
            <a:avLst/>
          </a:prstGeom>
        </p:spPr>
      </p:pic>
      <p:sp>
        <p:nvSpPr>
          <p:cNvPr id="21" name="Freeform 14" title="scalloped circle">
            <a:extLst>
              <a:ext uri="{FF2B5EF4-FFF2-40B4-BE49-F238E27FC236}">
                <a16:creationId xmlns:a16="http://schemas.microsoft.com/office/drawing/2014/main" xmlns="" id="{F90D41EE-859E-4D0B-8464-D44C2B4D6E3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0"/>
            <a:ext cx="4021930" cy="6858000"/>
          </a:xfrm>
          <a:custGeom>
            <a:avLst/>
            <a:gdLst>
              <a:gd name="connsiteX0" fmla="*/ 0 w 5362575"/>
              <a:gd name="connsiteY0" fmla="*/ 0 h 6858000"/>
              <a:gd name="connsiteX1" fmla="*/ 5362575 w 5362575"/>
              <a:gd name="connsiteY1" fmla="*/ 0 h 6858000"/>
              <a:gd name="connsiteX2" fmla="*/ 5362575 w 5362575"/>
              <a:gd name="connsiteY2" fmla="*/ 6858000 h 6858000"/>
              <a:gd name="connsiteX3" fmla="*/ 0 w 5362575"/>
              <a:gd name="connsiteY3" fmla="*/ 6858000 h 6858000"/>
              <a:gd name="connsiteX4" fmla="*/ 0 w 5362575"/>
              <a:gd name="connsiteY4" fmla="*/ 0 h 6858000"/>
              <a:gd name="connsiteX5" fmla="*/ 2681287 w 5362575"/>
              <a:gd name="connsiteY5" fmla="*/ 857250 h 6858000"/>
              <a:gd name="connsiteX6" fmla="*/ 2636249 w 5362575"/>
              <a:gd name="connsiteY6" fmla="*/ 861472 h 6858000"/>
              <a:gd name="connsiteX7" fmla="*/ 2592618 w 5362575"/>
              <a:gd name="connsiteY7" fmla="*/ 872732 h 6858000"/>
              <a:gd name="connsiteX8" fmla="*/ 2550395 w 5362575"/>
              <a:gd name="connsiteY8" fmla="*/ 889621 h 6858000"/>
              <a:gd name="connsiteX9" fmla="*/ 2506764 w 5362575"/>
              <a:gd name="connsiteY9" fmla="*/ 910733 h 6858000"/>
              <a:gd name="connsiteX10" fmla="*/ 2465948 w 5362575"/>
              <a:gd name="connsiteY10" fmla="*/ 934660 h 6858000"/>
              <a:gd name="connsiteX11" fmla="*/ 2423725 w 5362575"/>
              <a:gd name="connsiteY11" fmla="*/ 959994 h 6858000"/>
              <a:gd name="connsiteX12" fmla="*/ 2381501 w 5362575"/>
              <a:gd name="connsiteY12" fmla="*/ 982513 h 6858000"/>
              <a:gd name="connsiteX13" fmla="*/ 2339278 w 5362575"/>
              <a:gd name="connsiteY13" fmla="*/ 1005032 h 6858000"/>
              <a:gd name="connsiteX14" fmla="*/ 2297055 w 5362575"/>
              <a:gd name="connsiteY14" fmla="*/ 1021921 h 6858000"/>
              <a:gd name="connsiteX15" fmla="*/ 2253424 w 5362575"/>
              <a:gd name="connsiteY15" fmla="*/ 1033181 h 6858000"/>
              <a:gd name="connsiteX16" fmla="*/ 2209793 w 5362575"/>
              <a:gd name="connsiteY16" fmla="*/ 1038811 h 6858000"/>
              <a:gd name="connsiteX17" fmla="*/ 2163347 w 5362575"/>
              <a:gd name="connsiteY17" fmla="*/ 1038811 h 6858000"/>
              <a:gd name="connsiteX18" fmla="*/ 2115494 w 5362575"/>
              <a:gd name="connsiteY18" fmla="*/ 1035996 h 6858000"/>
              <a:gd name="connsiteX19" fmla="*/ 2067641 w 5362575"/>
              <a:gd name="connsiteY19" fmla="*/ 1030366 h 6858000"/>
              <a:gd name="connsiteX20" fmla="*/ 2019788 w 5362575"/>
              <a:gd name="connsiteY20" fmla="*/ 1023329 h 6858000"/>
              <a:gd name="connsiteX21" fmla="*/ 1971934 w 5362575"/>
              <a:gd name="connsiteY21" fmla="*/ 1017699 h 6858000"/>
              <a:gd name="connsiteX22" fmla="*/ 1924081 w 5362575"/>
              <a:gd name="connsiteY22" fmla="*/ 1013477 h 6858000"/>
              <a:gd name="connsiteX23" fmla="*/ 1879043 w 5362575"/>
              <a:gd name="connsiteY23" fmla="*/ 1014884 h 6858000"/>
              <a:gd name="connsiteX24" fmla="*/ 1835412 w 5362575"/>
              <a:gd name="connsiteY24" fmla="*/ 1020514 h 6858000"/>
              <a:gd name="connsiteX25" fmla="*/ 1793189 w 5362575"/>
              <a:gd name="connsiteY25" fmla="*/ 1033181 h 6858000"/>
              <a:gd name="connsiteX26" fmla="*/ 1758003 w 5362575"/>
              <a:gd name="connsiteY26" fmla="*/ 1051478 h 6858000"/>
              <a:gd name="connsiteX27" fmla="*/ 1724224 w 5362575"/>
              <a:gd name="connsiteY27" fmla="*/ 1075404 h 6858000"/>
              <a:gd name="connsiteX28" fmla="*/ 1694668 w 5362575"/>
              <a:gd name="connsiteY28" fmla="*/ 1103553 h 6858000"/>
              <a:gd name="connsiteX29" fmla="*/ 1665111 w 5362575"/>
              <a:gd name="connsiteY29" fmla="*/ 1135924 h 6858000"/>
              <a:gd name="connsiteX30" fmla="*/ 1638370 w 5362575"/>
              <a:gd name="connsiteY30" fmla="*/ 1169703 h 6858000"/>
              <a:gd name="connsiteX31" fmla="*/ 1611628 w 5362575"/>
              <a:gd name="connsiteY31" fmla="*/ 1204889 h 6858000"/>
              <a:gd name="connsiteX32" fmla="*/ 1584887 w 5362575"/>
              <a:gd name="connsiteY32" fmla="*/ 1240075 h 6858000"/>
              <a:gd name="connsiteX33" fmla="*/ 1558145 w 5362575"/>
              <a:gd name="connsiteY33" fmla="*/ 1273854 h 6858000"/>
              <a:gd name="connsiteX34" fmla="*/ 1529996 w 5362575"/>
              <a:gd name="connsiteY34" fmla="*/ 1306225 h 6858000"/>
              <a:gd name="connsiteX35" fmla="*/ 1497625 w 5362575"/>
              <a:gd name="connsiteY35" fmla="*/ 1334374 h 6858000"/>
              <a:gd name="connsiteX36" fmla="*/ 1466661 w 5362575"/>
              <a:gd name="connsiteY36" fmla="*/ 1359708 h 6858000"/>
              <a:gd name="connsiteX37" fmla="*/ 1431475 w 5362575"/>
              <a:gd name="connsiteY37" fmla="*/ 1379412 h 6858000"/>
              <a:gd name="connsiteX38" fmla="*/ 1393474 w 5362575"/>
              <a:gd name="connsiteY38" fmla="*/ 1396302 h 6858000"/>
              <a:gd name="connsiteX39" fmla="*/ 1352658 w 5362575"/>
              <a:gd name="connsiteY39" fmla="*/ 1410376 h 6858000"/>
              <a:gd name="connsiteX40" fmla="*/ 1310435 w 5362575"/>
              <a:gd name="connsiteY40" fmla="*/ 1423043 h 6858000"/>
              <a:gd name="connsiteX41" fmla="*/ 1268212 w 5362575"/>
              <a:gd name="connsiteY41" fmla="*/ 1434303 h 6858000"/>
              <a:gd name="connsiteX42" fmla="*/ 1224581 w 5362575"/>
              <a:gd name="connsiteY42" fmla="*/ 1445562 h 6858000"/>
              <a:gd name="connsiteX43" fmla="*/ 1183765 w 5362575"/>
              <a:gd name="connsiteY43" fmla="*/ 1458229 h 6858000"/>
              <a:gd name="connsiteX44" fmla="*/ 1142949 w 5362575"/>
              <a:gd name="connsiteY44" fmla="*/ 1472304 h 6858000"/>
              <a:gd name="connsiteX45" fmla="*/ 1104948 w 5362575"/>
              <a:gd name="connsiteY45" fmla="*/ 1489193 h 6858000"/>
              <a:gd name="connsiteX46" fmla="*/ 1071169 w 5362575"/>
              <a:gd name="connsiteY46" fmla="*/ 1510305 h 6858000"/>
              <a:gd name="connsiteX47" fmla="*/ 1040205 w 5362575"/>
              <a:gd name="connsiteY47" fmla="*/ 1535639 h 6858000"/>
              <a:gd name="connsiteX48" fmla="*/ 1014871 w 5362575"/>
              <a:gd name="connsiteY48" fmla="*/ 1566603 h 6858000"/>
              <a:gd name="connsiteX49" fmla="*/ 993760 w 5362575"/>
              <a:gd name="connsiteY49" fmla="*/ 1600381 h 6858000"/>
              <a:gd name="connsiteX50" fmla="*/ 976870 w 5362575"/>
              <a:gd name="connsiteY50" fmla="*/ 1638382 h 6858000"/>
              <a:gd name="connsiteX51" fmla="*/ 962796 w 5362575"/>
              <a:gd name="connsiteY51" fmla="*/ 1679198 h 6858000"/>
              <a:gd name="connsiteX52" fmla="*/ 950129 w 5362575"/>
              <a:gd name="connsiteY52" fmla="*/ 1720014 h 6858000"/>
              <a:gd name="connsiteX53" fmla="*/ 938869 w 5362575"/>
              <a:gd name="connsiteY53" fmla="*/ 1763645 h 6858000"/>
              <a:gd name="connsiteX54" fmla="*/ 927610 w 5362575"/>
              <a:gd name="connsiteY54" fmla="*/ 1805868 h 6858000"/>
              <a:gd name="connsiteX55" fmla="*/ 914943 w 5362575"/>
              <a:gd name="connsiteY55" fmla="*/ 1848092 h 6858000"/>
              <a:gd name="connsiteX56" fmla="*/ 900868 w 5362575"/>
              <a:gd name="connsiteY56" fmla="*/ 1888908 h 6858000"/>
              <a:gd name="connsiteX57" fmla="*/ 883979 w 5362575"/>
              <a:gd name="connsiteY57" fmla="*/ 1926909 h 6858000"/>
              <a:gd name="connsiteX58" fmla="*/ 864275 w 5362575"/>
              <a:gd name="connsiteY58" fmla="*/ 1962095 h 6858000"/>
              <a:gd name="connsiteX59" fmla="*/ 838941 w 5362575"/>
              <a:gd name="connsiteY59" fmla="*/ 1993059 h 6858000"/>
              <a:gd name="connsiteX60" fmla="*/ 810792 w 5362575"/>
              <a:gd name="connsiteY60" fmla="*/ 2025430 h 6858000"/>
              <a:gd name="connsiteX61" fmla="*/ 778420 w 5362575"/>
              <a:gd name="connsiteY61" fmla="*/ 2053579 h 6858000"/>
              <a:gd name="connsiteX62" fmla="*/ 743234 w 5362575"/>
              <a:gd name="connsiteY62" fmla="*/ 2080320 h 6858000"/>
              <a:gd name="connsiteX63" fmla="*/ 708048 w 5362575"/>
              <a:gd name="connsiteY63" fmla="*/ 2107062 h 6858000"/>
              <a:gd name="connsiteX64" fmla="*/ 672862 w 5362575"/>
              <a:gd name="connsiteY64" fmla="*/ 2133803 h 6858000"/>
              <a:gd name="connsiteX65" fmla="*/ 639083 w 5362575"/>
              <a:gd name="connsiteY65" fmla="*/ 2160545 h 6858000"/>
              <a:gd name="connsiteX66" fmla="*/ 606712 w 5362575"/>
              <a:gd name="connsiteY66" fmla="*/ 2190101 h 6858000"/>
              <a:gd name="connsiteX67" fmla="*/ 578563 w 5362575"/>
              <a:gd name="connsiteY67" fmla="*/ 2219658 h 6858000"/>
              <a:gd name="connsiteX68" fmla="*/ 554637 w 5362575"/>
              <a:gd name="connsiteY68" fmla="*/ 2253436 h 6858000"/>
              <a:gd name="connsiteX69" fmla="*/ 536340 w 5362575"/>
              <a:gd name="connsiteY69" fmla="*/ 2288622 h 6858000"/>
              <a:gd name="connsiteX70" fmla="*/ 523673 w 5362575"/>
              <a:gd name="connsiteY70" fmla="*/ 2330846 h 6858000"/>
              <a:gd name="connsiteX71" fmla="*/ 518043 w 5362575"/>
              <a:gd name="connsiteY71" fmla="*/ 2374477 h 6858000"/>
              <a:gd name="connsiteX72" fmla="*/ 516635 w 5362575"/>
              <a:gd name="connsiteY72" fmla="*/ 2419515 h 6858000"/>
              <a:gd name="connsiteX73" fmla="*/ 520858 w 5362575"/>
              <a:gd name="connsiteY73" fmla="*/ 2467368 h 6858000"/>
              <a:gd name="connsiteX74" fmla="*/ 526488 w 5362575"/>
              <a:gd name="connsiteY74" fmla="*/ 2515221 h 6858000"/>
              <a:gd name="connsiteX75" fmla="*/ 533525 w 5362575"/>
              <a:gd name="connsiteY75" fmla="*/ 2563074 h 6858000"/>
              <a:gd name="connsiteX76" fmla="*/ 539155 w 5362575"/>
              <a:gd name="connsiteY76" fmla="*/ 2610927 h 6858000"/>
              <a:gd name="connsiteX77" fmla="*/ 541970 w 5362575"/>
              <a:gd name="connsiteY77" fmla="*/ 2658781 h 6858000"/>
              <a:gd name="connsiteX78" fmla="*/ 541970 w 5362575"/>
              <a:gd name="connsiteY78" fmla="*/ 2705226 h 6858000"/>
              <a:gd name="connsiteX79" fmla="*/ 536340 w 5362575"/>
              <a:gd name="connsiteY79" fmla="*/ 2748857 h 6858000"/>
              <a:gd name="connsiteX80" fmla="*/ 525080 w 5362575"/>
              <a:gd name="connsiteY80" fmla="*/ 2792488 h 6858000"/>
              <a:gd name="connsiteX81" fmla="*/ 508191 w 5362575"/>
              <a:gd name="connsiteY81" fmla="*/ 2833304 h 6858000"/>
              <a:gd name="connsiteX82" fmla="*/ 487079 w 5362575"/>
              <a:gd name="connsiteY82" fmla="*/ 2875527 h 6858000"/>
              <a:gd name="connsiteX83" fmla="*/ 463153 w 5362575"/>
              <a:gd name="connsiteY83" fmla="*/ 2917751 h 6858000"/>
              <a:gd name="connsiteX84" fmla="*/ 437819 w 5362575"/>
              <a:gd name="connsiteY84" fmla="*/ 2959974 h 6858000"/>
              <a:gd name="connsiteX85" fmla="*/ 413892 w 5362575"/>
              <a:gd name="connsiteY85" fmla="*/ 3000790 h 6858000"/>
              <a:gd name="connsiteX86" fmla="*/ 392780 w 5362575"/>
              <a:gd name="connsiteY86" fmla="*/ 3044421 h 6858000"/>
              <a:gd name="connsiteX87" fmla="*/ 375891 w 5362575"/>
              <a:gd name="connsiteY87" fmla="*/ 3086644 h 6858000"/>
              <a:gd name="connsiteX88" fmla="*/ 364631 w 5362575"/>
              <a:gd name="connsiteY88" fmla="*/ 3130275 h 6858000"/>
              <a:gd name="connsiteX89" fmla="*/ 360409 w 5362575"/>
              <a:gd name="connsiteY89" fmla="*/ 3175313 h 6858000"/>
              <a:gd name="connsiteX90" fmla="*/ 364631 w 5362575"/>
              <a:gd name="connsiteY90" fmla="*/ 3220351 h 6858000"/>
              <a:gd name="connsiteX91" fmla="*/ 375891 w 5362575"/>
              <a:gd name="connsiteY91" fmla="*/ 3263982 h 6858000"/>
              <a:gd name="connsiteX92" fmla="*/ 392780 w 5362575"/>
              <a:gd name="connsiteY92" fmla="*/ 3306206 h 6858000"/>
              <a:gd name="connsiteX93" fmla="*/ 413892 w 5362575"/>
              <a:gd name="connsiteY93" fmla="*/ 3349836 h 6858000"/>
              <a:gd name="connsiteX94" fmla="*/ 437819 w 5362575"/>
              <a:gd name="connsiteY94" fmla="*/ 3390652 h 6858000"/>
              <a:gd name="connsiteX95" fmla="*/ 463153 w 5362575"/>
              <a:gd name="connsiteY95" fmla="*/ 3432876 h 6858000"/>
              <a:gd name="connsiteX96" fmla="*/ 487079 w 5362575"/>
              <a:gd name="connsiteY96" fmla="*/ 3475099 h 6858000"/>
              <a:gd name="connsiteX97" fmla="*/ 508191 w 5362575"/>
              <a:gd name="connsiteY97" fmla="*/ 3517322 h 6858000"/>
              <a:gd name="connsiteX98" fmla="*/ 525080 w 5362575"/>
              <a:gd name="connsiteY98" fmla="*/ 3558138 h 6858000"/>
              <a:gd name="connsiteX99" fmla="*/ 536340 w 5362575"/>
              <a:gd name="connsiteY99" fmla="*/ 3601769 h 6858000"/>
              <a:gd name="connsiteX100" fmla="*/ 541970 w 5362575"/>
              <a:gd name="connsiteY100" fmla="*/ 3645400 h 6858000"/>
              <a:gd name="connsiteX101" fmla="*/ 541970 w 5362575"/>
              <a:gd name="connsiteY101" fmla="*/ 3691846 h 6858000"/>
              <a:gd name="connsiteX102" fmla="*/ 539155 w 5362575"/>
              <a:gd name="connsiteY102" fmla="*/ 3739699 h 6858000"/>
              <a:gd name="connsiteX103" fmla="*/ 533525 w 5362575"/>
              <a:gd name="connsiteY103" fmla="*/ 3787552 h 6858000"/>
              <a:gd name="connsiteX104" fmla="*/ 526488 w 5362575"/>
              <a:gd name="connsiteY104" fmla="*/ 3835405 h 6858000"/>
              <a:gd name="connsiteX105" fmla="*/ 520858 w 5362575"/>
              <a:gd name="connsiteY105" fmla="*/ 3883258 h 6858000"/>
              <a:gd name="connsiteX106" fmla="*/ 516635 w 5362575"/>
              <a:gd name="connsiteY106" fmla="*/ 3931111 h 6858000"/>
              <a:gd name="connsiteX107" fmla="*/ 518043 w 5362575"/>
              <a:gd name="connsiteY107" fmla="*/ 3976150 h 6858000"/>
              <a:gd name="connsiteX108" fmla="*/ 523673 w 5362575"/>
              <a:gd name="connsiteY108" fmla="*/ 4019781 h 6858000"/>
              <a:gd name="connsiteX109" fmla="*/ 536340 w 5362575"/>
              <a:gd name="connsiteY109" fmla="*/ 4062004 h 6858000"/>
              <a:gd name="connsiteX110" fmla="*/ 554637 w 5362575"/>
              <a:gd name="connsiteY110" fmla="*/ 4097190 h 6858000"/>
              <a:gd name="connsiteX111" fmla="*/ 578563 w 5362575"/>
              <a:gd name="connsiteY111" fmla="*/ 4130969 h 6858000"/>
              <a:gd name="connsiteX112" fmla="*/ 606712 w 5362575"/>
              <a:gd name="connsiteY112" fmla="*/ 4160525 h 6858000"/>
              <a:gd name="connsiteX113" fmla="*/ 639083 w 5362575"/>
              <a:gd name="connsiteY113" fmla="*/ 4190081 h 6858000"/>
              <a:gd name="connsiteX114" fmla="*/ 672862 w 5362575"/>
              <a:gd name="connsiteY114" fmla="*/ 4216823 h 6858000"/>
              <a:gd name="connsiteX115" fmla="*/ 708048 w 5362575"/>
              <a:gd name="connsiteY115" fmla="*/ 4243564 h 6858000"/>
              <a:gd name="connsiteX116" fmla="*/ 743234 w 5362575"/>
              <a:gd name="connsiteY116" fmla="*/ 4270306 h 6858000"/>
              <a:gd name="connsiteX117" fmla="*/ 778420 w 5362575"/>
              <a:gd name="connsiteY117" fmla="*/ 4297047 h 6858000"/>
              <a:gd name="connsiteX118" fmla="*/ 810792 w 5362575"/>
              <a:gd name="connsiteY118" fmla="*/ 4325196 h 6858000"/>
              <a:gd name="connsiteX119" fmla="*/ 838941 w 5362575"/>
              <a:gd name="connsiteY119" fmla="*/ 4357567 h 6858000"/>
              <a:gd name="connsiteX120" fmla="*/ 864275 w 5362575"/>
              <a:gd name="connsiteY120" fmla="*/ 4388531 h 6858000"/>
              <a:gd name="connsiteX121" fmla="*/ 883979 w 5362575"/>
              <a:gd name="connsiteY121" fmla="*/ 4423717 h 6858000"/>
              <a:gd name="connsiteX122" fmla="*/ 900868 w 5362575"/>
              <a:gd name="connsiteY122" fmla="*/ 4461718 h 6858000"/>
              <a:gd name="connsiteX123" fmla="*/ 914943 w 5362575"/>
              <a:gd name="connsiteY123" fmla="*/ 4502534 h 6858000"/>
              <a:gd name="connsiteX124" fmla="*/ 927610 w 5362575"/>
              <a:gd name="connsiteY124" fmla="*/ 4544758 h 6858000"/>
              <a:gd name="connsiteX125" fmla="*/ 938869 w 5362575"/>
              <a:gd name="connsiteY125" fmla="*/ 4586981 h 6858000"/>
              <a:gd name="connsiteX126" fmla="*/ 950129 w 5362575"/>
              <a:gd name="connsiteY126" fmla="*/ 4630612 h 6858000"/>
              <a:gd name="connsiteX127" fmla="*/ 962796 w 5362575"/>
              <a:gd name="connsiteY127" fmla="*/ 4671428 h 6858000"/>
              <a:gd name="connsiteX128" fmla="*/ 976870 w 5362575"/>
              <a:gd name="connsiteY128" fmla="*/ 4712244 h 6858000"/>
              <a:gd name="connsiteX129" fmla="*/ 993760 w 5362575"/>
              <a:gd name="connsiteY129" fmla="*/ 4750245 h 6858000"/>
              <a:gd name="connsiteX130" fmla="*/ 1014871 w 5362575"/>
              <a:gd name="connsiteY130" fmla="*/ 4784024 h 6858000"/>
              <a:gd name="connsiteX131" fmla="*/ 1040205 w 5362575"/>
              <a:gd name="connsiteY131" fmla="*/ 4814987 h 6858000"/>
              <a:gd name="connsiteX132" fmla="*/ 1071169 w 5362575"/>
              <a:gd name="connsiteY132" fmla="*/ 4840321 h 6858000"/>
              <a:gd name="connsiteX133" fmla="*/ 1104948 w 5362575"/>
              <a:gd name="connsiteY133" fmla="*/ 4861433 h 6858000"/>
              <a:gd name="connsiteX134" fmla="*/ 1142949 w 5362575"/>
              <a:gd name="connsiteY134" fmla="*/ 4878322 h 6858000"/>
              <a:gd name="connsiteX135" fmla="*/ 1183765 w 5362575"/>
              <a:gd name="connsiteY135" fmla="*/ 4892397 h 6858000"/>
              <a:gd name="connsiteX136" fmla="*/ 1224581 w 5362575"/>
              <a:gd name="connsiteY136" fmla="*/ 4905064 h 6858000"/>
              <a:gd name="connsiteX137" fmla="*/ 1268212 w 5362575"/>
              <a:gd name="connsiteY137" fmla="*/ 4916323 h 6858000"/>
              <a:gd name="connsiteX138" fmla="*/ 1310435 w 5362575"/>
              <a:gd name="connsiteY138" fmla="*/ 4927583 h 6858000"/>
              <a:gd name="connsiteX139" fmla="*/ 1352658 w 5362575"/>
              <a:gd name="connsiteY139" fmla="*/ 4940250 h 6858000"/>
              <a:gd name="connsiteX140" fmla="*/ 1393474 w 5362575"/>
              <a:gd name="connsiteY140" fmla="*/ 4954324 h 6858000"/>
              <a:gd name="connsiteX141" fmla="*/ 1431475 w 5362575"/>
              <a:gd name="connsiteY141" fmla="*/ 4971214 h 6858000"/>
              <a:gd name="connsiteX142" fmla="*/ 1466661 w 5362575"/>
              <a:gd name="connsiteY142" fmla="*/ 4990918 h 6858000"/>
              <a:gd name="connsiteX143" fmla="*/ 1497625 w 5362575"/>
              <a:gd name="connsiteY143" fmla="*/ 5016252 h 6858000"/>
              <a:gd name="connsiteX144" fmla="*/ 1529996 w 5362575"/>
              <a:gd name="connsiteY144" fmla="*/ 5044401 h 6858000"/>
              <a:gd name="connsiteX145" fmla="*/ 1558145 w 5362575"/>
              <a:gd name="connsiteY145" fmla="*/ 5076772 h 6858000"/>
              <a:gd name="connsiteX146" fmla="*/ 1584887 w 5362575"/>
              <a:gd name="connsiteY146" fmla="*/ 5110551 h 6858000"/>
              <a:gd name="connsiteX147" fmla="*/ 1611628 w 5362575"/>
              <a:gd name="connsiteY147" fmla="*/ 5145737 h 6858000"/>
              <a:gd name="connsiteX148" fmla="*/ 1638370 w 5362575"/>
              <a:gd name="connsiteY148" fmla="*/ 5180923 h 6858000"/>
              <a:gd name="connsiteX149" fmla="*/ 1665111 w 5362575"/>
              <a:gd name="connsiteY149" fmla="*/ 5214702 h 6858000"/>
              <a:gd name="connsiteX150" fmla="*/ 1694668 w 5362575"/>
              <a:gd name="connsiteY150" fmla="*/ 5247073 h 6858000"/>
              <a:gd name="connsiteX151" fmla="*/ 1724224 w 5362575"/>
              <a:gd name="connsiteY151" fmla="*/ 5275222 h 6858000"/>
              <a:gd name="connsiteX152" fmla="*/ 1758003 w 5362575"/>
              <a:gd name="connsiteY152" fmla="*/ 5299149 h 6858000"/>
              <a:gd name="connsiteX153" fmla="*/ 1793189 w 5362575"/>
              <a:gd name="connsiteY153" fmla="*/ 5317446 h 6858000"/>
              <a:gd name="connsiteX154" fmla="*/ 1835412 w 5362575"/>
              <a:gd name="connsiteY154" fmla="*/ 5330113 h 6858000"/>
              <a:gd name="connsiteX155" fmla="*/ 1879043 w 5362575"/>
              <a:gd name="connsiteY155" fmla="*/ 5335742 h 6858000"/>
              <a:gd name="connsiteX156" fmla="*/ 1924081 w 5362575"/>
              <a:gd name="connsiteY156" fmla="*/ 5337150 h 6858000"/>
              <a:gd name="connsiteX157" fmla="*/ 1971934 w 5362575"/>
              <a:gd name="connsiteY157" fmla="*/ 5332927 h 6858000"/>
              <a:gd name="connsiteX158" fmla="*/ 2019788 w 5362575"/>
              <a:gd name="connsiteY158" fmla="*/ 5327298 h 6858000"/>
              <a:gd name="connsiteX159" fmla="*/ 2067641 w 5362575"/>
              <a:gd name="connsiteY159" fmla="*/ 5320260 h 6858000"/>
              <a:gd name="connsiteX160" fmla="*/ 2115494 w 5362575"/>
              <a:gd name="connsiteY160" fmla="*/ 5314631 h 6858000"/>
              <a:gd name="connsiteX161" fmla="*/ 2163347 w 5362575"/>
              <a:gd name="connsiteY161" fmla="*/ 5311816 h 6858000"/>
              <a:gd name="connsiteX162" fmla="*/ 2209793 w 5362575"/>
              <a:gd name="connsiteY162" fmla="*/ 5311816 h 6858000"/>
              <a:gd name="connsiteX163" fmla="*/ 2253424 w 5362575"/>
              <a:gd name="connsiteY163" fmla="*/ 5317446 h 6858000"/>
              <a:gd name="connsiteX164" fmla="*/ 2297055 w 5362575"/>
              <a:gd name="connsiteY164" fmla="*/ 5328705 h 6858000"/>
              <a:gd name="connsiteX165" fmla="*/ 2339278 w 5362575"/>
              <a:gd name="connsiteY165" fmla="*/ 5345594 h 6858000"/>
              <a:gd name="connsiteX166" fmla="*/ 2381501 w 5362575"/>
              <a:gd name="connsiteY166" fmla="*/ 5368114 h 6858000"/>
              <a:gd name="connsiteX167" fmla="*/ 2423725 w 5362575"/>
              <a:gd name="connsiteY167" fmla="*/ 5390633 h 6858000"/>
              <a:gd name="connsiteX168" fmla="*/ 2465948 w 5362575"/>
              <a:gd name="connsiteY168" fmla="*/ 5415967 h 6858000"/>
              <a:gd name="connsiteX169" fmla="*/ 2506764 w 5362575"/>
              <a:gd name="connsiteY169" fmla="*/ 5439893 h 6858000"/>
              <a:gd name="connsiteX170" fmla="*/ 2550395 w 5362575"/>
              <a:gd name="connsiteY170" fmla="*/ 5461005 h 6858000"/>
              <a:gd name="connsiteX171" fmla="*/ 2592618 w 5362575"/>
              <a:gd name="connsiteY171" fmla="*/ 5477894 h 6858000"/>
              <a:gd name="connsiteX172" fmla="*/ 2636249 w 5362575"/>
              <a:gd name="connsiteY172" fmla="*/ 5489154 h 6858000"/>
              <a:gd name="connsiteX173" fmla="*/ 2681287 w 5362575"/>
              <a:gd name="connsiteY173" fmla="*/ 5493376 h 6858000"/>
              <a:gd name="connsiteX174" fmla="*/ 2726325 w 5362575"/>
              <a:gd name="connsiteY174" fmla="*/ 5489154 h 6858000"/>
              <a:gd name="connsiteX175" fmla="*/ 2769956 w 5362575"/>
              <a:gd name="connsiteY175" fmla="*/ 5477894 h 6858000"/>
              <a:gd name="connsiteX176" fmla="*/ 2812180 w 5362575"/>
              <a:gd name="connsiteY176" fmla="*/ 5461005 h 6858000"/>
              <a:gd name="connsiteX177" fmla="*/ 2855810 w 5362575"/>
              <a:gd name="connsiteY177" fmla="*/ 5439893 h 6858000"/>
              <a:gd name="connsiteX178" fmla="*/ 2896626 w 5362575"/>
              <a:gd name="connsiteY178" fmla="*/ 5415967 h 6858000"/>
              <a:gd name="connsiteX179" fmla="*/ 2938850 w 5362575"/>
              <a:gd name="connsiteY179" fmla="*/ 5390633 h 6858000"/>
              <a:gd name="connsiteX180" fmla="*/ 2981073 w 5362575"/>
              <a:gd name="connsiteY180" fmla="*/ 5368114 h 6858000"/>
              <a:gd name="connsiteX181" fmla="*/ 3023296 w 5362575"/>
              <a:gd name="connsiteY181" fmla="*/ 5345594 h 6858000"/>
              <a:gd name="connsiteX182" fmla="*/ 3064112 w 5362575"/>
              <a:gd name="connsiteY182" fmla="*/ 5328705 h 6858000"/>
              <a:gd name="connsiteX183" fmla="*/ 3109151 w 5362575"/>
              <a:gd name="connsiteY183" fmla="*/ 5317446 h 6858000"/>
              <a:gd name="connsiteX184" fmla="*/ 3152781 w 5362575"/>
              <a:gd name="connsiteY184" fmla="*/ 5311816 h 6858000"/>
              <a:gd name="connsiteX185" fmla="*/ 3199227 w 5362575"/>
              <a:gd name="connsiteY185" fmla="*/ 5311816 h 6858000"/>
              <a:gd name="connsiteX186" fmla="*/ 3247080 w 5362575"/>
              <a:gd name="connsiteY186" fmla="*/ 5314631 h 6858000"/>
              <a:gd name="connsiteX187" fmla="*/ 3294933 w 5362575"/>
              <a:gd name="connsiteY187" fmla="*/ 5320260 h 6858000"/>
              <a:gd name="connsiteX188" fmla="*/ 3342787 w 5362575"/>
              <a:gd name="connsiteY188" fmla="*/ 5327298 h 6858000"/>
              <a:gd name="connsiteX189" fmla="*/ 3390640 w 5362575"/>
              <a:gd name="connsiteY189" fmla="*/ 5332927 h 6858000"/>
              <a:gd name="connsiteX190" fmla="*/ 3438493 w 5362575"/>
              <a:gd name="connsiteY190" fmla="*/ 5337150 h 6858000"/>
              <a:gd name="connsiteX191" fmla="*/ 3483531 w 5362575"/>
              <a:gd name="connsiteY191" fmla="*/ 5335742 h 6858000"/>
              <a:gd name="connsiteX192" fmla="*/ 3527162 w 5362575"/>
              <a:gd name="connsiteY192" fmla="*/ 5330113 h 6858000"/>
              <a:gd name="connsiteX193" fmla="*/ 3569385 w 5362575"/>
              <a:gd name="connsiteY193" fmla="*/ 5317446 h 6858000"/>
              <a:gd name="connsiteX194" fmla="*/ 3604572 w 5362575"/>
              <a:gd name="connsiteY194" fmla="*/ 5299149 h 6858000"/>
              <a:gd name="connsiteX195" fmla="*/ 3638350 w 5362575"/>
              <a:gd name="connsiteY195" fmla="*/ 5275222 h 6858000"/>
              <a:gd name="connsiteX196" fmla="*/ 3667907 w 5362575"/>
              <a:gd name="connsiteY196" fmla="*/ 5247073 h 6858000"/>
              <a:gd name="connsiteX197" fmla="*/ 3697463 w 5362575"/>
              <a:gd name="connsiteY197" fmla="*/ 5214702 h 6858000"/>
              <a:gd name="connsiteX198" fmla="*/ 3724204 w 5362575"/>
              <a:gd name="connsiteY198" fmla="*/ 5180923 h 6858000"/>
              <a:gd name="connsiteX199" fmla="*/ 3750946 w 5362575"/>
              <a:gd name="connsiteY199" fmla="*/ 5145737 h 6858000"/>
              <a:gd name="connsiteX200" fmla="*/ 3777687 w 5362575"/>
              <a:gd name="connsiteY200" fmla="*/ 5110551 h 6858000"/>
              <a:gd name="connsiteX201" fmla="*/ 3804429 w 5362575"/>
              <a:gd name="connsiteY201" fmla="*/ 5076772 h 6858000"/>
              <a:gd name="connsiteX202" fmla="*/ 3832578 w 5362575"/>
              <a:gd name="connsiteY202" fmla="*/ 5044401 h 6858000"/>
              <a:gd name="connsiteX203" fmla="*/ 3864949 w 5362575"/>
              <a:gd name="connsiteY203" fmla="*/ 5016252 h 6858000"/>
              <a:gd name="connsiteX204" fmla="*/ 3895913 w 5362575"/>
              <a:gd name="connsiteY204" fmla="*/ 4990918 h 6858000"/>
              <a:gd name="connsiteX205" fmla="*/ 3931099 w 5362575"/>
              <a:gd name="connsiteY205" fmla="*/ 4971214 h 6858000"/>
              <a:gd name="connsiteX206" fmla="*/ 3969100 w 5362575"/>
              <a:gd name="connsiteY206" fmla="*/ 4954324 h 6858000"/>
              <a:gd name="connsiteX207" fmla="*/ 4009916 w 5362575"/>
              <a:gd name="connsiteY207" fmla="*/ 4940250 h 6858000"/>
              <a:gd name="connsiteX208" fmla="*/ 4052139 w 5362575"/>
              <a:gd name="connsiteY208" fmla="*/ 4927583 h 6858000"/>
              <a:gd name="connsiteX209" fmla="*/ 4094363 w 5362575"/>
              <a:gd name="connsiteY209" fmla="*/ 4916323 h 6858000"/>
              <a:gd name="connsiteX210" fmla="*/ 4137993 w 5362575"/>
              <a:gd name="connsiteY210" fmla="*/ 4905064 h 6858000"/>
              <a:gd name="connsiteX211" fmla="*/ 4178809 w 5362575"/>
              <a:gd name="connsiteY211" fmla="*/ 4892397 h 6858000"/>
              <a:gd name="connsiteX212" fmla="*/ 4219625 w 5362575"/>
              <a:gd name="connsiteY212" fmla="*/ 4878322 h 6858000"/>
              <a:gd name="connsiteX213" fmla="*/ 4257626 w 5362575"/>
              <a:gd name="connsiteY213" fmla="*/ 4861433 h 6858000"/>
              <a:gd name="connsiteX214" fmla="*/ 4291405 w 5362575"/>
              <a:gd name="connsiteY214" fmla="*/ 4840321 h 6858000"/>
              <a:gd name="connsiteX215" fmla="*/ 4322369 w 5362575"/>
              <a:gd name="connsiteY215" fmla="*/ 4814987 h 6858000"/>
              <a:gd name="connsiteX216" fmla="*/ 4347703 w 5362575"/>
              <a:gd name="connsiteY216" fmla="*/ 4784024 h 6858000"/>
              <a:gd name="connsiteX217" fmla="*/ 4368815 w 5362575"/>
              <a:gd name="connsiteY217" fmla="*/ 4750245 h 6858000"/>
              <a:gd name="connsiteX218" fmla="*/ 4385704 w 5362575"/>
              <a:gd name="connsiteY218" fmla="*/ 4712244 h 6858000"/>
              <a:gd name="connsiteX219" fmla="*/ 4399778 w 5362575"/>
              <a:gd name="connsiteY219" fmla="*/ 4671428 h 6858000"/>
              <a:gd name="connsiteX220" fmla="*/ 4412445 w 5362575"/>
              <a:gd name="connsiteY220" fmla="*/ 4630612 h 6858000"/>
              <a:gd name="connsiteX221" fmla="*/ 4423705 w 5362575"/>
              <a:gd name="connsiteY221" fmla="*/ 4586981 h 6858000"/>
              <a:gd name="connsiteX222" fmla="*/ 4434964 w 5362575"/>
              <a:gd name="connsiteY222" fmla="*/ 4544758 h 6858000"/>
              <a:gd name="connsiteX223" fmla="*/ 4447632 w 5362575"/>
              <a:gd name="connsiteY223" fmla="*/ 4502534 h 6858000"/>
              <a:gd name="connsiteX224" fmla="*/ 4461706 w 5362575"/>
              <a:gd name="connsiteY224" fmla="*/ 4461718 h 6858000"/>
              <a:gd name="connsiteX225" fmla="*/ 4478595 w 5362575"/>
              <a:gd name="connsiteY225" fmla="*/ 4423717 h 6858000"/>
              <a:gd name="connsiteX226" fmla="*/ 4498300 w 5362575"/>
              <a:gd name="connsiteY226" fmla="*/ 4388531 h 6858000"/>
              <a:gd name="connsiteX227" fmla="*/ 4523634 w 5362575"/>
              <a:gd name="connsiteY227" fmla="*/ 4357567 h 6858000"/>
              <a:gd name="connsiteX228" fmla="*/ 4551782 w 5362575"/>
              <a:gd name="connsiteY228" fmla="*/ 4325196 h 6858000"/>
              <a:gd name="connsiteX229" fmla="*/ 4584154 w 5362575"/>
              <a:gd name="connsiteY229" fmla="*/ 4297047 h 6858000"/>
              <a:gd name="connsiteX230" fmla="*/ 4617933 w 5362575"/>
              <a:gd name="connsiteY230" fmla="*/ 4270306 h 6858000"/>
              <a:gd name="connsiteX231" fmla="*/ 4654526 w 5362575"/>
              <a:gd name="connsiteY231" fmla="*/ 4243564 h 6858000"/>
              <a:gd name="connsiteX232" fmla="*/ 4689712 w 5362575"/>
              <a:gd name="connsiteY232" fmla="*/ 4216823 h 6858000"/>
              <a:gd name="connsiteX233" fmla="*/ 4723491 w 5362575"/>
              <a:gd name="connsiteY233" fmla="*/ 4190081 h 6858000"/>
              <a:gd name="connsiteX234" fmla="*/ 4755862 w 5362575"/>
              <a:gd name="connsiteY234" fmla="*/ 4160525 h 6858000"/>
              <a:gd name="connsiteX235" fmla="*/ 4784011 w 5362575"/>
              <a:gd name="connsiteY235" fmla="*/ 4130969 h 6858000"/>
              <a:gd name="connsiteX236" fmla="*/ 4807938 w 5362575"/>
              <a:gd name="connsiteY236" fmla="*/ 4097190 h 6858000"/>
              <a:gd name="connsiteX237" fmla="*/ 4826235 w 5362575"/>
              <a:gd name="connsiteY237" fmla="*/ 4062004 h 6858000"/>
              <a:gd name="connsiteX238" fmla="*/ 4838902 w 5362575"/>
              <a:gd name="connsiteY238" fmla="*/ 4019781 h 6858000"/>
              <a:gd name="connsiteX239" fmla="*/ 4844531 w 5362575"/>
              <a:gd name="connsiteY239" fmla="*/ 3976150 h 6858000"/>
              <a:gd name="connsiteX240" fmla="*/ 4845939 w 5362575"/>
              <a:gd name="connsiteY240" fmla="*/ 3931111 h 6858000"/>
              <a:gd name="connsiteX241" fmla="*/ 4841716 w 5362575"/>
              <a:gd name="connsiteY241" fmla="*/ 3883258 h 6858000"/>
              <a:gd name="connsiteX242" fmla="*/ 4836087 w 5362575"/>
              <a:gd name="connsiteY242" fmla="*/ 3835405 h 6858000"/>
              <a:gd name="connsiteX243" fmla="*/ 4829049 w 5362575"/>
              <a:gd name="connsiteY243" fmla="*/ 3787552 h 6858000"/>
              <a:gd name="connsiteX244" fmla="*/ 4823420 w 5362575"/>
              <a:gd name="connsiteY244" fmla="*/ 3739699 h 6858000"/>
              <a:gd name="connsiteX245" fmla="*/ 4820605 w 5362575"/>
              <a:gd name="connsiteY245" fmla="*/ 3691846 h 6858000"/>
              <a:gd name="connsiteX246" fmla="*/ 4820605 w 5362575"/>
              <a:gd name="connsiteY246" fmla="*/ 3645400 h 6858000"/>
              <a:gd name="connsiteX247" fmla="*/ 4826235 w 5362575"/>
              <a:gd name="connsiteY247" fmla="*/ 3601769 h 6858000"/>
              <a:gd name="connsiteX248" fmla="*/ 4837494 w 5362575"/>
              <a:gd name="connsiteY248" fmla="*/ 3558138 h 6858000"/>
              <a:gd name="connsiteX249" fmla="*/ 4854383 w 5362575"/>
              <a:gd name="connsiteY249" fmla="*/ 3517322 h 6858000"/>
              <a:gd name="connsiteX250" fmla="*/ 4876903 w 5362575"/>
              <a:gd name="connsiteY250" fmla="*/ 3475099 h 6858000"/>
              <a:gd name="connsiteX251" fmla="*/ 4899422 w 5362575"/>
              <a:gd name="connsiteY251" fmla="*/ 3432876 h 6858000"/>
              <a:gd name="connsiteX252" fmla="*/ 4924756 w 5362575"/>
              <a:gd name="connsiteY252" fmla="*/ 3390652 h 6858000"/>
              <a:gd name="connsiteX253" fmla="*/ 4948682 w 5362575"/>
              <a:gd name="connsiteY253" fmla="*/ 3349836 h 6858000"/>
              <a:gd name="connsiteX254" fmla="*/ 4969794 w 5362575"/>
              <a:gd name="connsiteY254" fmla="*/ 3306206 h 6858000"/>
              <a:gd name="connsiteX255" fmla="*/ 4986683 w 5362575"/>
              <a:gd name="connsiteY255" fmla="*/ 3263982 h 6858000"/>
              <a:gd name="connsiteX256" fmla="*/ 4997943 w 5362575"/>
              <a:gd name="connsiteY256" fmla="*/ 3220351 h 6858000"/>
              <a:gd name="connsiteX257" fmla="*/ 5002165 w 5362575"/>
              <a:gd name="connsiteY257" fmla="*/ 3175313 h 6858000"/>
              <a:gd name="connsiteX258" fmla="*/ 4997943 w 5362575"/>
              <a:gd name="connsiteY258" fmla="*/ 3130275 h 6858000"/>
              <a:gd name="connsiteX259" fmla="*/ 4986683 w 5362575"/>
              <a:gd name="connsiteY259" fmla="*/ 3086644 h 6858000"/>
              <a:gd name="connsiteX260" fmla="*/ 4969794 w 5362575"/>
              <a:gd name="connsiteY260" fmla="*/ 3044421 h 6858000"/>
              <a:gd name="connsiteX261" fmla="*/ 4948682 w 5362575"/>
              <a:gd name="connsiteY261" fmla="*/ 3000790 h 6858000"/>
              <a:gd name="connsiteX262" fmla="*/ 4924756 w 5362575"/>
              <a:gd name="connsiteY262" fmla="*/ 2959974 h 6858000"/>
              <a:gd name="connsiteX263" fmla="*/ 4899422 w 5362575"/>
              <a:gd name="connsiteY263" fmla="*/ 2917751 h 6858000"/>
              <a:gd name="connsiteX264" fmla="*/ 4876903 w 5362575"/>
              <a:gd name="connsiteY264" fmla="*/ 2875527 h 6858000"/>
              <a:gd name="connsiteX265" fmla="*/ 4854383 w 5362575"/>
              <a:gd name="connsiteY265" fmla="*/ 2833304 h 6858000"/>
              <a:gd name="connsiteX266" fmla="*/ 4837494 w 5362575"/>
              <a:gd name="connsiteY266" fmla="*/ 2792488 h 6858000"/>
              <a:gd name="connsiteX267" fmla="*/ 4826235 w 5362575"/>
              <a:gd name="connsiteY267" fmla="*/ 2748857 h 6858000"/>
              <a:gd name="connsiteX268" fmla="*/ 4820605 w 5362575"/>
              <a:gd name="connsiteY268" fmla="*/ 2705226 h 6858000"/>
              <a:gd name="connsiteX269" fmla="*/ 4820605 w 5362575"/>
              <a:gd name="connsiteY269" fmla="*/ 2658781 h 6858000"/>
              <a:gd name="connsiteX270" fmla="*/ 4823420 w 5362575"/>
              <a:gd name="connsiteY270" fmla="*/ 2610927 h 6858000"/>
              <a:gd name="connsiteX271" fmla="*/ 4829049 w 5362575"/>
              <a:gd name="connsiteY271" fmla="*/ 2563074 h 6858000"/>
              <a:gd name="connsiteX272" fmla="*/ 4836087 w 5362575"/>
              <a:gd name="connsiteY272" fmla="*/ 2515221 h 6858000"/>
              <a:gd name="connsiteX273" fmla="*/ 4841716 w 5362575"/>
              <a:gd name="connsiteY273" fmla="*/ 2467368 h 6858000"/>
              <a:gd name="connsiteX274" fmla="*/ 4845939 w 5362575"/>
              <a:gd name="connsiteY274" fmla="*/ 2419515 h 6858000"/>
              <a:gd name="connsiteX275" fmla="*/ 4844531 w 5362575"/>
              <a:gd name="connsiteY275" fmla="*/ 2374477 h 6858000"/>
              <a:gd name="connsiteX276" fmla="*/ 4838902 w 5362575"/>
              <a:gd name="connsiteY276" fmla="*/ 2330846 h 6858000"/>
              <a:gd name="connsiteX277" fmla="*/ 4826235 w 5362575"/>
              <a:gd name="connsiteY277" fmla="*/ 2288622 h 6858000"/>
              <a:gd name="connsiteX278" fmla="*/ 4807938 w 5362575"/>
              <a:gd name="connsiteY278" fmla="*/ 2253436 h 6858000"/>
              <a:gd name="connsiteX279" fmla="*/ 4784011 w 5362575"/>
              <a:gd name="connsiteY279" fmla="*/ 2219658 h 6858000"/>
              <a:gd name="connsiteX280" fmla="*/ 4755862 w 5362575"/>
              <a:gd name="connsiteY280" fmla="*/ 2190101 h 6858000"/>
              <a:gd name="connsiteX281" fmla="*/ 4723491 w 5362575"/>
              <a:gd name="connsiteY281" fmla="*/ 2160545 h 6858000"/>
              <a:gd name="connsiteX282" fmla="*/ 4689712 w 5362575"/>
              <a:gd name="connsiteY282" fmla="*/ 2133803 h 6858000"/>
              <a:gd name="connsiteX283" fmla="*/ 4654526 w 5362575"/>
              <a:gd name="connsiteY283" fmla="*/ 2107062 h 6858000"/>
              <a:gd name="connsiteX284" fmla="*/ 4617933 w 5362575"/>
              <a:gd name="connsiteY284" fmla="*/ 2080320 h 6858000"/>
              <a:gd name="connsiteX285" fmla="*/ 4584154 w 5362575"/>
              <a:gd name="connsiteY285" fmla="*/ 2053579 h 6858000"/>
              <a:gd name="connsiteX286" fmla="*/ 4551782 w 5362575"/>
              <a:gd name="connsiteY286" fmla="*/ 2025430 h 6858000"/>
              <a:gd name="connsiteX287" fmla="*/ 4523634 w 5362575"/>
              <a:gd name="connsiteY287" fmla="*/ 1993059 h 6858000"/>
              <a:gd name="connsiteX288" fmla="*/ 4498300 w 5362575"/>
              <a:gd name="connsiteY288" fmla="*/ 1962095 h 6858000"/>
              <a:gd name="connsiteX289" fmla="*/ 4478595 w 5362575"/>
              <a:gd name="connsiteY289" fmla="*/ 1926909 h 6858000"/>
              <a:gd name="connsiteX290" fmla="*/ 4461706 w 5362575"/>
              <a:gd name="connsiteY290" fmla="*/ 1888908 h 6858000"/>
              <a:gd name="connsiteX291" fmla="*/ 4447632 w 5362575"/>
              <a:gd name="connsiteY291" fmla="*/ 1848092 h 6858000"/>
              <a:gd name="connsiteX292" fmla="*/ 4434964 w 5362575"/>
              <a:gd name="connsiteY292" fmla="*/ 1805868 h 6858000"/>
              <a:gd name="connsiteX293" fmla="*/ 4423705 w 5362575"/>
              <a:gd name="connsiteY293" fmla="*/ 1763645 h 6858000"/>
              <a:gd name="connsiteX294" fmla="*/ 4412445 w 5362575"/>
              <a:gd name="connsiteY294" fmla="*/ 1720014 h 6858000"/>
              <a:gd name="connsiteX295" fmla="*/ 4399778 w 5362575"/>
              <a:gd name="connsiteY295" fmla="*/ 1679198 h 6858000"/>
              <a:gd name="connsiteX296" fmla="*/ 4385704 w 5362575"/>
              <a:gd name="connsiteY296" fmla="*/ 1638382 h 6858000"/>
              <a:gd name="connsiteX297" fmla="*/ 4368815 w 5362575"/>
              <a:gd name="connsiteY297" fmla="*/ 1600381 h 6858000"/>
              <a:gd name="connsiteX298" fmla="*/ 4347703 w 5362575"/>
              <a:gd name="connsiteY298" fmla="*/ 1566603 h 6858000"/>
              <a:gd name="connsiteX299" fmla="*/ 4322369 w 5362575"/>
              <a:gd name="connsiteY299" fmla="*/ 1535639 h 6858000"/>
              <a:gd name="connsiteX300" fmla="*/ 4291405 w 5362575"/>
              <a:gd name="connsiteY300" fmla="*/ 1510305 h 6858000"/>
              <a:gd name="connsiteX301" fmla="*/ 4257626 w 5362575"/>
              <a:gd name="connsiteY301" fmla="*/ 1489193 h 6858000"/>
              <a:gd name="connsiteX302" fmla="*/ 4219625 w 5362575"/>
              <a:gd name="connsiteY302" fmla="*/ 1472304 h 6858000"/>
              <a:gd name="connsiteX303" fmla="*/ 4178809 w 5362575"/>
              <a:gd name="connsiteY303" fmla="*/ 1458229 h 6858000"/>
              <a:gd name="connsiteX304" fmla="*/ 4137993 w 5362575"/>
              <a:gd name="connsiteY304" fmla="*/ 1445562 h 6858000"/>
              <a:gd name="connsiteX305" fmla="*/ 4094363 w 5362575"/>
              <a:gd name="connsiteY305" fmla="*/ 1434303 h 6858000"/>
              <a:gd name="connsiteX306" fmla="*/ 4052139 w 5362575"/>
              <a:gd name="connsiteY306" fmla="*/ 1423043 h 6858000"/>
              <a:gd name="connsiteX307" fmla="*/ 4009916 w 5362575"/>
              <a:gd name="connsiteY307" fmla="*/ 1410376 h 6858000"/>
              <a:gd name="connsiteX308" fmla="*/ 3969100 w 5362575"/>
              <a:gd name="connsiteY308" fmla="*/ 1396302 h 6858000"/>
              <a:gd name="connsiteX309" fmla="*/ 3931099 w 5362575"/>
              <a:gd name="connsiteY309" fmla="*/ 1379412 h 6858000"/>
              <a:gd name="connsiteX310" fmla="*/ 3895913 w 5362575"/>
              <a:gd name="connsiteY310" fmla="*/ 1359708 h 6858000"/>
              <a:gd name="connsiteX311" fmla="*/ 3864949 w 5362575"/>
              <a:gd name="connsiteY311" fmla="*/ 1334374 h 6858000"/>
              <a:gd name="connsiteX312" fmla="*/ 3832578 w 5362575"/>
              <a:gd name="connsiteY312" fmla="*/ 1306225 h 6858000"/>
              <a:gd name="connsiteX313" fmla="*/ 3804429 w 5362575"/>
              <a:gd name="connsiteY313" fmla="*/ 1273854 h 6858000"/>
              <a:gd name="connsiteX314" fmla="*/ 3777687 w 5362575"/>
              <a:gd name="connsiteY314" fmla="*/ 1240075 h 6858000"/>
              <a:gd name="connsiteX315" fmla="*/ 3750946 w 5362575"/>
              <a:gd name="connsiteY315" fmla="*/ 1204889 h 6858000"/>
              <a:gd name="connsiteX316" fmla="*/ 3724204 w 5362575"/>
              <a:gd name="connsiteY316" fmla="*/ 1169703 h 6858000"/>
              <a:gd name="connsiteX317" fmla="*/ 3697463 w 5362575"/>
              <a:gd name="connsiteY317" fmla="*/ 1135924 h 6858000"/>
              <a:gd name="connsiteX318" fmla="*/ 3667907 w 5362575"/>
              <a:gd name="connsiteY318" fmla="*/ 1103553 h 6858000"/>
              <a:gd name="connsiteX319" fmla="*/ 3638350 w 5362575"/>
              <a:gd name="connsiteY319" fmla="*/ 1075404 h 6858000"/>
              <a:gd name="connsiteX320" fmla="*/ 3604572 w 5362575"/>
              <a:gd name="connsiteY320" fmla="*/ 1051478 h 6858000"/>
              <a:gd name="connsiteX321" fmla="*/ 3569385 w 5362575"/>
              <a:gd name="connsiteY321" fmla="*/ 1033181 h 6858000"/>
              <a:gd name="connsiteX322" fmla="*/ 3527162 w 5362575"/>
              <a:gd name="connsiteY322" fmla="*/ 1020514 h 6858000"/>
              <a:gd name="connsiteX323" fmla="*/ 3483531 w 5362575"/>
              <a:gd name="connsiteY323" fmla="*/ 1014884 h 6858000"/>
              <a:gd name="connsiteX324" fmla="*/ 3438493 w 5362575"/>
              <a:gd name="connsiteY324" fmla="*/ 1013477 h 6858000"/>
              <a:gd name="connsiteX325" fmla="*/ 3390640 w 5362575"/>
              <a:gd name="connsiteY325" fmla="*/ 1017699 h 6858000"/>
              <a:gd name="connsiteX326" fmla="*/ 3342787 w 5362575"/>
              <a:gd name="connsiteY326" fmla="*/ 1023329 h 6858000"/>
              <a:gd name="connsiteX327" fmla="*/ 3294933 w 5362575"/>
              <a:gd name="connsiteY327" fmla="*/ 1030366 h 6858000"/>
              <a:gd name="connsiteX328" fmla="*/ 3247080 w 5362575"/>
              <a:gd name="connsiteY328" fmla="*/ 1035996 h 6858000"/>
              <a:gd name="connsiteX329" fmla="*/ 3199227 w 5362575"/>
              <a:gd name="connsiteY329" fmla="*/ 1038811 h 6858000"/>
              <a:gd name="connsiteX330" fmla="*/ 3152781 w 5362575"/>
              <a:gd name="connsiteY330" fmla="*/ 1038811 h 6858000"/>
              <a:gd name="connsiteX331" fmla="*/ 3109151 w 5362575"/>
              <a:gd name="connsiteY331" fmla="*/ 1033181 h 6858000"/>
              <a:gd name="connsiteX332" fmla="*/ 3064112 w 5362575"/>
              <a:gd name="connsiteY332" fmla="*/ 1021921 h 6858000"/>
              <a:gd name="connsiteX333" fmla="*/ 3023296 w 5362575"/>
              <a:gd name="connsiteY333" fmla="*/ 1005032 h 6858000"/>
              <a:gd name="connsiteX334" fmla="*/ 2981073 w 5362575"/>
              <a:gd name="connsiteY334" fmla="*/ 982513 h 6858000"/>
              <a:gd name="connsiteX335" fmla="*/ 2938850 w 5362575"/>
              <a:gd name="connsiteY335" fmla="*/ 959994 h 6858000"/>
              <a:gd name="connsiteX336" fmla="*/ 2896626 w 5362575"/>
              <a:gd name="connsiteY336" fmla="*/ 934660 h 6858000"/>
              <a:gd name="connsiteX337" fmla="*/ 2855810 w 5362575"/>
              <a:gd name="connsiteY337" fmla="*/ 910733 h 6858000"/>
              <a:gd name="connsiteX338" fmla="*/ 2812180 w 5362575"/>
              <a:gd name="connsiteY338" fmla="*/ 889621 h 6858000"/>
              <a:gd name="connsiteX339" fmla="*/ 2769956 w 5362575"/>
              <a:gd name="connsiteY339" fmla="*/ 872732 h 6858000"/>
              <a:gd name="connsiteX340" fmla="*/ 2726325 w 5362575"/>
              <a:gd name="connsiteY340" fmla="*/ 861472 h 6858000"/>
              <a:gd name="connsiteX341" fmla="*/ 2681287 w 5362575"/>
              <a:gd name="connsiteY341" fmla="*/ 857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5362575" h="6858000">
                <a:moveTo>
                  <a:pt x="0" y="0"/>
                </a:moveTo>
                <a:lnTo>
                  <a:pt x="5362575" y="0"/>
                </a:lnTo>
                <a:lnTo>
                  <a:pt x="5362575" y="6858000"/>
                </a:lnTo>
                <a:lnTo>
                  <a:pt x="0" y="6858000"/>
                </a:lnTo>
                <a:lnTo>
                  <a:pt x="0" y="0"/>
                </a:lnTo>
                <a:close/>
                <a:moveTo>
                  <a:pt x="2681287" y="857250"/>
                </a:moveTo>
                <a:lnTo>
                  <a:pt x="2636249" y="861472"/>
                </a:lnTo>
                <a:lnTo>
                  <a:pt x="2592618" y="872732"/>
                </a:lnTo>
                <a:lnTo>
                  <a:pt x="2550395" y="889621"/>
                </a:lnTo>
                <a:lnTo>
                  <a:pt x="2506764" y="910733"/>
                </a:lnTo>
                <a:lnTo>
                  <a:pt x="2465948" y="934660"/>
                </a:lnTo>
                <a:lnTo>
                  <a:pt x="2423725" y="959994"/>
                </a:lnTo>
                <a:lnTo>
                  <a:pt x="2381501" y="982513"/>
                </a:lnTo>
                <a:lnTo>
                  <a:pt x="2339278" y="1005032"/>
                </a:lnTo>
                <a:lnTo>
                  <a:pt x="2297055" y="1021921"/>
                </a:lnTo>
                <a:lnTo>
                  <a:pt x="2253424" y="1033181"/>
                </a:lnTo>
                <a:lnTo>
                  <a:pt x="2209793" y="1038811"/>
                </a:lnTo>
                <a:lnTo>
                  <a:pt x="2163347" y="1038811"/>
                </a:lnTo>
                <a:lnTo>
                  <a:pt x="2115494" y="1035996"/>
                </a:lnTo>
                <a:lnTo>
                  <a:pt x="2067641" y="1030366"/>
                </a:lnTo>
                <a:lnTo>
                  <a:pt x="2019788" y="1023329"/>
                </a:lnTo>
                <a:lnTo>
                  <a:pt x="1971934" y="1017699"/>
                </a:lnTo>
                <a:lnTo>
                  <a:pt x="1924081" y="1013477"/>
                </a:lnTo>
                <a:lnTo>
                  <a:pt x="1879043" y="1014884"/>
                </a:lnTo>
                <a:lnTo>
                  <a:pt x="1835412" y="1020514"/>
                </a:lnTo>
                <a:lnTo>
                  <a:pt x="1793189" y="1033181"/>
                </a:lnTo>
                <a:lnTo>
                  <a:pt x="1758003" y="1051478"/>
                </a:lnTo>
                <a:lnTo>
                  <a:pt x="1724224" y="1075404"/>
                </a:lnTo>
                <a:lnTo>
                  <a:pt x="1694668" y="1103553"/>
                </a:lnTo>
                <a:lnTo>
                  <a:pt x="1665111" y="1135924"/>
                </a:lnTo>
                <a:lnTo>
                  <a:pt x="1638370" y="1169703"/>
                </a:lnTo>
                <a:lnTo>
                  <a:pt x="1611628" y="1204889"/>
                </a:lnTo>
                <a:lnTo>
                  <a:pt x="1584887" y="1240075"/>
                </a:lnTo>
                <a:lnTo>
                  <a:pt x="1558145" y="1273854"/>
                </a:lnTo>
                <a:lnTo>
                  <a:pt x="1529996" y="1306225"/>
                </a:lnTo>
                <a:lnTo>
                  <a:pt x="1497625" y="1334374"/>
                </a:lnTo>
                <a:lnTo>
                  <a:pt x="1466661" y="1359708"/>
                </a:lnTo>
                <a:lnTo>
                  <a:pt x="1431475" y="1379412"/>
                </a:lnTo>
                <a:lnTo>
                  <a:pt x="1393474" y="1396302"/>
                </a:lnTo>
                <a:lnTo>
                  <a:pt x="1352658" y="1410376"/>
                </a:lnTo>
                <a:lnTo>
                  <a:pt x="1310435" y="1423043"/>
                </a:lnTo>
                <a:lnTo>
                  <a:pt x="1268212" y="1434303"/>
                </a:lnTo>
                <a:lnTo>
                  <a:pt x="1224581" y="1445562"/>
                </a:lnTo>
                <a:lnTo>
                  <a:pt x="1183765" y="1458229"/>
                </a:lnTo>
                <a:lnTo>
                  <a:pt x="1142949" y="1472304"/>
                </a:lnTo>
                <a:lnTo>
                  <a:pt x="1104948" y="1489193"/>
                </a:lnTo>
                <a:lnTo>
                  <a:pt x="1071169" y="1510305"/>
                </a:lnTo>
                <a:lnTo>
                  <a:pt x="1040205" y="1535639"/>
                </a:lnTo>
                <a:lnTo>
                  <a:pt x="1014871" y="1566603"/>
                </a:lnTo>
                <a:lnTo>
                  <a:pt x="993760" y="1600381"/>
                </a:lnTo>
                <a:lnTo>
                  <a:pt x="976870" y="1638382"/>
                </a:lnTo>
                <a:lnTo>
                  <a:pt x="962796" y="1679198"/>
                </a:lnTo>
                <a:lnTo>
                  <a:pt x="950129" y="1720014"/>
                </a:lnTo>
                <a:lnTo>
                  <a:pt x="938869" y="1763645"/>
                </a:lnTo>
                <a:lnTo>
                  <a:pt x="927610" y="1805868"/>
                </a:lnTo>
                <a:lnTo>
                  <a:pt x="914943" y="1848092"/>
                </a:lnTo>
                <a:lnTo>
                  <a:pt x="900868" y="1888908"/>
                </a:lnTo>
                <a:lnTo>
                  <a:pt x="883979" y="1926909"/>
                </a:lnTo>
                <a:lnTo>
                  <a:pt x="864275" y="1962095"/>
                </a:lnTo>
                <a:lnTo>
                  <a:pt x="838941" y="1993059"/>
                </a:lnTo>
                <a:lnTo>
                  <a:pt x="810792" y="2025430"/>
                </a:lnTo>
                <a:lnTo>
                  <a:pt x="778420" y="2053579"/>
                </a:lnTo>
                <a:lnTo>
                  <a:pt x="743234" y="2080320"/>
                </a:lnTo>
                <a:lnTo>
                  <a:pt x="708048" y="2107062"/>
                </a:lnTo>
                <a:lnTo>
                  <a:pt x="672862" y="2133803"/>
                </a:lnTo>
                <a:lnTo>
                  <a:pt x="639083" y="2160545"/>
                </a:lnTo>
                <a:lnTo>
                  <a:pt x="606712" y="2190101"/>
                </a:lnTo>
                <a:lnTo>
                  <a:pt x="578563" y="2219658"/>
                </a:lnTo>
                <a:lnTo>
                  <a:pt x="554637" y="2253436"/>
                </a:lnTo>
                <a:lnTo>
                  <a:pt x="536340" y="2288622"/>
                </a:lnTo>
                <a:lnTo>
                  <a:pt x="523673" y="2330846"/>
                </a:lnTo>
                <a:lnTo>
                  <a:pt x="518043" y="2374477"/>
                </a:lnTo>
                <a:lnTo>
                  <a:pt x="516635" y="2419515"/>
                </a:lnTo>
                <a:lnTo>
                  <a:pt x="520858" y="2467368"/>
                </a:lnTo>
                <a:lnTo>
                  <a:pt x="526488" y="2515221"/>
                </a:lnTo>
                <a:lnTo>
                  <a:pt x="533525" y="2563074"/>
                </a:lnTo>
                <a:lnTo>
                  <a:pt x="539155" y="2610927"/>
                </a:lnTo>
                <a:lnTo>
                  <a:pt x="541970" y="2658781"/>
                </a:lnTo>
                <a:lnTo>
                  <a:pt x="541970" y="2705226"/>
                </a:lnTo>
                <a:lnTo>
                  <a:pt x="536340" y="2748857"/>
                </a:lnTo>
                <a:lnTo>
                  <a:pt x="525080" y="2792488"/>
                </a:lnTo>
                <a:lnTo>
                  <a:pt x="508191" y="2833304"/>
                </a:lnTo>
                <a:lnTo>
                  <a:pt x="487079" y="2875527"/>
                </a:lnTo>
                <a:lnTo>
                  <a:pt x="463153" y="2917751"/>
                </a:lnTo>
                <a:lnTo>
                  <a:pt x="437819" y="2959974"/>
                </a:lnTo>
                <a:lnTo>
                  <a:pt x="413892" y="3000790"/>
                </a:lnTo>
                <a:lnTo>
                  <a:pt x="392780" y="3044421"/>
                </a:lnTo>
                <a:lnTo>
                  <a:pt x="375891" y="3086644"/>
                </a:lnTo>
                <a:lnTo>
                  <a:pt x="364631" y="3130275"/>
                </a:lnTo>
                <a:lnTo>
                  <a:pt x="360409" y="3175313"/>
                </a:lnTo>
                <a:lnTo>
                  <a:pt x="364631" y="3220351"/>
                </a:lnTo>
                <a:lnTo>
                  <a:pt x="375891" y="3263982"/>
                </a:lnTo>
                <a:lnTo>
                  <a:pt x="392780" y="3306206"/>
                </a:lnTo>
                <a:lnTo>
                  <a:pt x="413892" y="3349836"/>
                </a:lnTo>
                <a:lnTo>
                  <a:pt x="437819" y="3390652"/>
                </a:lnTo>
                <a:lnTo>
                  <a:pt x="463153" y="3432876"/>
                </a:lnTo>
                <a:lnTo>
                  <a:pt x="487079" y="3475099"/>
                </a:lnTo>
                <a:lnTo>
                  <a:pt x="508191" y="3517322"/>
                </a:lnTo>
                <a:lnTo>
                  <a:pt x="525080" y="3558138"/>
                </a:lnTo>
                <a:lnTo>
                  <a:pt x="536340" y="3601769"/>
                </a:lnTo>
                <a:lnTo>
                  <a:pt x="541970" y="3645400"/>
                </a:lnTo>
                <a:lnTo>
                  <a:pt x="541970" y="3691846"/>
                </a:lnTo>
                <a:lnTo>
                  <a:pt x="539155" y="3739699"/>
                </a:lnTo>
                <a:lnTo>
                  <a:pt x="533525" y="3787552"/>
                </a:lnTo>
                <a:lnTo>
                  <a:pt x="526488" y="3835405"/>
                </a:lnTo>
                <a:lnTo>
                  <a:pt x="520858" y="3883258"/>
                </a:lnTo>
                <a:lnTo>
                  <a:pt x="516635" y="3931111"/>
                </a:lnTo>
                <a:lnTo>
                  <a:pt x="518043" y="3976150"/>
                </a:lnTo>
                <a:lnTo>
                  <a:pt x="523673" y="4019781"/>
                </a:lnTo>
                <a:lnTo>
                  <a:pt x="536340" y="4062004"/>
                </a:lnTo>
                <a:lnTo>
                  <a:pt x="554637" y="4097190"/>
                </a:lnTo>
                <a:lnTo>
                  <a:pt x="578563" y="4130969"/>
                </a:lnTo>
                <a:lnTo>
                  <a:pt x="606712" y="4160525"/>
                </a:lnTo>
                <a:lnTo>
                  <a:pt x="639083" y="4190081"/>
                </a:lnTo>
                <a:lnTo>
                  <a:pt x="672862" y="4216823"/>
                </a:lnTo>
                <a:lnTo>
                  <a:pt x="708048" y="4243564"/>
                </a:lnTo>
                <a:lnTo>
                  <a:pt x="743234" y="4270306"/>
                </a:lnTo>
                <a:lnTo>
                  <a:pt x="778420" y="4297047"/>
                </a:lnTo>
                <a:lnTo>
                  <a:pt x="810792" y="4325196"/>
                </a:lnTo>
                <a:lnTo>
                  <a:pt x="838941" y="4357567"/>
                </a:lnTo>
                <a:lnTo>
                  <a:pt x="864275" y="4388531"/>
                </a:lnTo>
                <a:lnTo>
                  <a:pt x="883979" y="4423717"/>
                </a:lnTo>
                <a:lnTo>
                  <a:pt x="900868" y="4461718"/>
                </a:lnTo>
                <a:lnTo>
                  <a:pt x="914943" y="4502534"/>
                </a:lnTo>
                <a:lnTo>
                  <a:pt x="927610" y="4544758"/>
                </a:lnTo>
                <a:lnTo>
                  <a:pt x="938869" y="4586981"/>
                </a:lnTo>
                <a:lnTo>
                  <a:pt x="950129" y="4630612"/>
                </a:lnTo>
                <a:lnTo>
                  <a:pt x="962796" y="4671428"/>
                </a:lnTo>
                <a:lnTo>
                  <a:pt x="976870" y="4712244"/>
                </a:lnTo>
                <a:lnTo>
                  <a:pt x="993760" y="4750245"/>
                </a:lnTo>
                <a:lnTo>
                  <a:pt x="1014871" y="4784024"/>
                </a:lnTo>
                <a:lnTo>
                  <a:pt x="1040205" y="4814987"/>
                </a:lnTo>
                <a:lnTo>
                  <a:pt x="1071169" y="4840321"/>
                </a:lnTo>
                <a:lnTo>
                  <a:pt x="1104948" y="4861433"/>
                </a:lnTo>
                <a:lnTo>
                  <a:pt x="1142949" y="4878322"/>
                </a:lnTo>
                <a:lnTo>
                  <a:pt x="1183765" y="4892397"/>
                </a:lnTo>
                <a:lnTo>
                  <a:pt x="1224581" y="4905064"/>
                </a:lnTo>
                <a:lnTo>
                  <a:pt x="1268212" y="4916323"/>
                </a:lnTo>
                <a:lnTo>
                  <a:pt x="1310435" y="4927583"/>
                </a:lnTo>
                <a:lnTo>
                  <a:pt x="1352658" y="4940250"/>
                </a:lnTo>
                <a:lnTo>
                  <a:pt x="1393474" y="4954324"/>
                </a:lnTo>
                <a:lnTo>
                  <a:pt x="1431475" y="4971214"/>
                </a:lnTo>
                <a:lnTo>
                  <a:pt x="1466661" y="4990918"/>
                </a:lnTo>
                <a:lnTo>
                  <a:pt x="1497625" y="5016252"/>
                </a:lnTo>
                <a:lnTo>
                  <a:pt x="1529996" y="5044401"/>
                </a:lnTo>
                <a:lnTo>
                  <a:pt x="1558145" y="5076772"/>
                </a:lnTo>
                <a:lnTo>
                  <a:pt x="1584887" y="5110551"/>
                </a:lnTo>
                <a:lnTo>
                  <a:pt x="1611628" y="5145737"/>
                </a:lnTo>
                <a:lnTo>
                  <a:pt x="1638370" y="5180923"/>
                </a:lnTo>
                <a:lnTo>
                  <a:pt x="1665111" y="5214702"/>
                </a:lnTo>
                <a:lnTo>
                  <a:pt x="1694668" y="5247073"/>
                </a:lnTo>
                <a:lnTo>
                  <a:pt x="1724224" y="5275222"/>
                </a:lnTo>
                <a:lnTo>
                  <a:pt x="1758003" y="5299149"/>
                </a:lnTo>
                <a:lnTo>
                  <a:pt x="1793189" y="5317446"/>
                </a:lnTo>
                <a:lnTo>
                  <a:pt x="1835412" y="5330113"/>
                </a:lnTo>
                <a:lnTo>
                  <a:pt x="1879043" y="5335742"/>
                </a:lnTo>
                <a:lnTo>
                  <a:pt x="1924081" y="5337150"/>
                </a:lnTo>
                <a:lnTo>
                  <a:pt x="1971934" y="5332927"/>
                </a:lnTo>
                <a:lnTo>
                  <a:pt x="2019788" y="5327298"/>
                </a:lnTo>
                <a:lnTo>
                  <a:pt x="2067641" y="5320260"/>
                </a:lnTo>
                <a:lnTo>
                  <a:pt x="2115494" y="5314631"/>
                </a:lnTo>
                <a:lnTo>
                  <a:pt x="2163347" y="5311816"/>
                </a:lnTo>
                <a:lnTo>
                  <a:pt x="2209793" y="5311816"/>
                </a:lnTo>
                <a:lnTo>
                  <a:pt x="2253424" y="5317446"/>
                </a:lnTo>
                <a:lnTo>
                  <a:pt x="2297055" y="5328705"/>
                </a:lnTo>
                <a:lnTo>
                  <a:pt x="2339278" y="5345594"/>
                </a:lnTo>
                <a:lnTo>
                  <a:pt x="2381501" y="5368114"/>
                </a:lnTo>
                <a:lnTo>
                  <a:pt x="2423725" y="5390633"/>
                </a:lnTo>
                <a:lnTo>
                  <a:pt x="2465948" y="5415967"/>
                </a:lnTo>
                <a:lnTo>
                  <a:pt x="2506764" y="5439893"/>
                </a:lnTo>
                <a:lnTo>
                  <a:pt x="2550395" y="5461005"/>
                </a:lnTo>
                <a:lnTo>
                  <a:pt x="2592618" y="5477894"/>
                </a:lnTo>
                <a:lnTo>
                  <a:pt x="2636249" y="5489154"/>
                </a:lnTo>
                <a:lnTo>
                  <a:pt x="2681287" y="5493376"/>
                </a:lnTo>
                <a:lnTo>
                  <a:pt x="2726325" y="5489154"/>
                </a:lnTo>
                <a:lnTo>
                  <a:pt x="2769956" y="5477894"/>
                </a:lnTo>
                <a:lnTo>
                  <a:pt x="2812180" y="5461005"/>
                </a:lnTo>
                <a:lnTo>
                  <a:pt x="2855810" y="5439893"/>
                </a:lnTo>
                <a:lnTo>
                  <a:pt x="2896626" y="5415967"/>
                </a:lnTo>
                <a:lnTo>
                  <a:pt x="2938850" y="5390633"/>
                </a:lnTo>
                <a:lnTo>
                  <a:pt x="2981073" y="5368114"/>
                </a:lnTo>
                <a:lnTo>
                  <a:pt x="3023296" y="5345594"/>
                </a:lnTo>
                <a:lnTo>
                  <a:pt x="3064112" y="5328705"/>
                </a:lnTo>
                <a:lnTo>
                  <a:pt x="3109151" y="5317446"/>
                </a:lnTo>
                <a:lnTo>
                  <a:pt x="3152781" y="5311816"/>
                </a:lnTo>
                <a:lnTo>
                  <a:pt x="3199227" y="5311816"/>
                </a:lnTo>
                <a:lnTo>
                  <a:pt x="3247080" y="5314631"/>
                </a:lnTo>
                <a:lnTo>
                  <a:pt x="3294933" y="5320260"/>
                </a:lnTo>
                <a:lnTo>
                  <a:pt x="3342787" y="5327298"/>
                </a:lnTo>
                <a:lnTo>
                  <a:pt x="3390640" y="5332927"/>
                </a:lnTo>
                <a:lnTo>
                  <a:pt x="3438493" y="5337150"/>
                </a:lnTo>
                <a:lnTo>
                  <a:pt x="3483531" y="5335742"/>
                </a:lnTo>
                <a:lnTo>
                  <a:pt x="3527162" y="5330113"/>
                </a:lnTo>
                <a:lnTo>
                  <a:pt x="3569385" y="5317446"/>
                </a:lnTo>
                <a:lnTo>
                  <a:pt x="3604572" y="5299149"/>
                </a:lnTo>
                <a:lnTo>
                  <a:pt x="3638350" y="5275222"/>
                </a:lnTo>
                <a:lnTo>
                  <a:pt x="3667907" y="5247073"/>
                </a:lnTo>
                <a:lnTo>
                  <a:pt x="3697463" y="5214702"/>
                </a:lnTo>
                <a:lnTo>
                  <a:pt x="3724204" y="5180923"/>
                </a:lnTo>
                <a:lnTo>
                  <a:pt x="3750946" y="5145737"/>
                </a:lnTo>
                <a:lnTo>
                  <a:pt x="3777687" y="5110551"/>
                </a:lnTo>
                <a:lnTo>
                  <a:pt x="3804429" y="5076772"/>
                </a:lnTo>
                <a:lnTo>
                  <a:pt x="3832578" y="5044401"/>
                </a:lnTo>
                <a:lnTo>
                  <a:pt x="3864949" y="5016252"/>
                </a:lnTo>
                <a:lnTo>
                  <a:pt x="3895913" y="4990918"/>
                </a:lnTo>
                <a:lnTo>
                  <a:pt x="3931099" y="4971214"/>
                </a:lnTo>
                <a:lnTo>
                  <a:pt x="3969100" y="4954324"/>
                </a:lnTo>
                <a:lnTo>
                  <a:pt x="4009916" y="4940250"/>
                </a:lnTo>
                <a:lnTo>
                  <a:pt x="4052139" y="4927583"/>
                </a:lnTo>
                <a:lnTo>
                  <a:pt x="4094363" y="4916323"/>
                </a:lnTo>
                <a:lnTo>
                  <a:pt x="4137993" y="4905064"/>
                </a:lnTo>
                <a:lnTo>
                  <a:pt x="4178809" y="4892397"/>
                </a:lnTo>
                <a:lnTo>
                  <a:pt x="4219625" y="4878322"/>
                </a:lnTo>
                <a:lnTo>
                  <a:pt x="4257626" y="4861433"/>
                </a:lnTo>
                <a:lnTo>
                  <a:pt x="4291405" y="4840321"/>
                </a:lnTo>
                <a:lnTo>
                  <a:pt x="4322369" y="4814987"/>
                </a:lnTo>
                <a:lnTo>
                  <a:pt x="4347703" y="4784024"/>
                </a:lnTo>
                <a:lnTo>
                  <a:pt x="4368815" y="4750245"/>
                </a:lnTo>
                <a:lnTo>
                  <a:pt x="4385704" y="4712244"/>
                </a:lnTo>
                <a:lnTo>
                  <a:pt x="4399778" y="4671428"/>
                </a:lnTo>
                <a:lnTo>
                  <a:pt x="4412445" y="4630612"/>
                </a:lnTo>
                <a:lnTo>
                  <a:pt x="4423705" y="4586981"/>
                </a:lnTo>
                <a:lnTo>
                  <a:pt x="4434964" y="4544758"/>
                </a:lnTo>
                <a:lnTo>
                  <a:pt x="4447632" y="4502534"/>
                </a:lnTo>
                <a:lnTo>
                  <a:pt x="4461706" y="4461718"/>
                </a:lnTo>
                <a:lnTo>
                  <a:pt x="4478595" y="4423717"/>
                </a:lnTo>
                <a:lnTo>
                  <a:pt x="4498300" y="4388531"/>
                </a:lnTo>
                <a:lnTo>
                  <a:pt x="4523634" y="4357567"/>
                </a:lnTo>
                <a:lnTo>
                  <a:pt x="4551782" y="4325196"/>
                </a:lnTo>
                <a:lnTo>
                  <a:pt x="4584154" y="4297047"/>
                </a:lnTo>
                <a:lnTo>
                  <a:pt x="4617933" y="4270306"/>
                </a:lnTo>
                <a:lnTo>
                  <a:pt x="4654526" y="4243564"/>
                </a:lnTo>
                <a:lnTo>
                  <a:pt x="4689712" y="4216823"/>
                </a:lnTo>
                <a:lnTo>
                  <a:pt x="4723491" y="4190081"/>
                </a:lnTo>
                <a:lnTo>
                  <a:pt x="4755862" y="4160525"/>
                </a:lnTo>
                <a:lnTo>
                  <a:pt x="4784011" y="4130969"/>
                </a:lnTo>
                <a:lnTo>
                  <a:pt x="4807938" y="4097190"/>
                </a:lnTo>
                <a:lnTo>
                  <a:pt x="4826235" y="4062004"/>
                </a:lnTo>
                <a:lnTo>
                  <a:pt x="4838902" y="4019781"/>
                </a:lnTo>
                <a:lnTo>
                  <a:pt x="4844531" y="3976150"/>
                </a:lnTo>
                <a:lnTo>
                  <a:pt x="4845939" y="3931111"/>
                </a:lnTo>
                <a:lnTo>
                  <a:pt x="4841716" y="3883258"/>
                </a:lnTo>
                <a:lnTo>
                  <a:pt x="4836087" y="3835405"/>
                </a:lnTo>
                <a:lnTo>
                  <a:pt x="4829049" y="3787552"/>
                </a:lnTo>
                <a:lnTo>
                  <a:pt x="4823420" y="3739699"/>
                </a:lnTo>
                <a:lnTo>
                  <a:pt x="4820605" y="3691846"/>
                </a:lnTo>
                <a:lnTo>
                  <a:pt x="4820605" y="3645400"/>
                </a:lnTo>
                <a:lnTo>
                  <a:pt x="4826235" y="3601769"/>
                </a:lnTo>
                <a:lnTo>
                  <a:pt x="4837494" y="3558138"/>
                </a:lnTo>
                <a:lnTo>
                  <a:pt x="4854383" y="3517322"/>
                </a:lnTo>
                <a:lnTo>
                  <a:pt x="4876903" y="3475099"/>
                </a:lnTo>
                <a:lnTo>
                  <a:pt x="4899422" y="3432876"/>
                </a:lnTo>
                <a:lnTo>
                  <a:pt x="4924756" y="3390652"/>
                </a:lnTo>
                <a:lnTo>
                  <a:pt x="4948682" y="3349836"/>
                </a:lnTo>
                <a:lnTo>
                  <a:pt x="4969794" y="3306206"/>
                </a:lnTo>
                <a:lnTo>
                  <a:pt x="4986683" y="3263982"/>
                </a:lnTo>
                <a:lnTo>
                  <a:pt x="4997943" y="3220351"/>
                </a:lnTo>
                <a:lnTo>
                  <a:pt x="5002165" y="3175313"/>
                </a:lnTo>
                <a:lnTo>
                  <a:pt x="4997943" y="3130275"/>
                </a:lnTo>
                <a:lnTo>
                  <a:pt x="4986683" y="3086644"/>
                </a:lnTo>
                <a:lnTo>
                  <a:pt x="4969794" y="3044421"/>
                </a:lnTo>
                <a:lnTo>
                  <a:pt x="4948682" y="3000790"/>
                </a:lnTo>
                <a:lnTo>
                  <a:pt x="4924756" y="2959974"/>
                </a:lnTo>
                <a:lnTo>
                  <a:pt x="4899422" y="2917751"/>
                </a:lnTo>
                <a:lnTo>
                  <a:pt x="4876903" y="2875527"/>
                </a:lnTo>
                <a:lnTo>
                  <a:pt x="4854383" y="2833304"/>
                </a:lnTo>
                <a:lnTo>
                  <a:pt x="4837494" y="2792488"/>
                </a:lnTo>
                <a:lnTo>
                  <a:pt x="4826235" y="2748857"/>
                </a:lnTo>
                <a:lnTo>
                  <a:pt x="4820605" y="2705226"/>
                </a:lnTo>
                <a:lnTo>
                  <a:pt x="4820605" y="2658781"/>
                </a:lnTo>
                <a:lnTo>
                  <a:pt x="4823420" y="2610927"/>
                </a:lnTo>
                <a:lnTo>
                  <a:pt x="4829049" y="2563074"/>
                </a:lnTo>
                <a:lnTo>
                  <a:pt x="4836087" y="2515221"/>
                </a:lnTo>
                <a:lnTo>
                  <a:pt x="4841716" y="2467368"/>
                </a:lnTo>
                <a:lnTo>
                  <a:pt x="4845939" y="2419515"/>
                </a:lnTo>
                <a:lnTo>
                  <a:pt x="4844531" y="2374477"/>
                </a:lnTo>
                <a:lnTo>
                  <a:pt x="4838902" y="2330846"/>
                </a:lnTo>
                <a:lnTo>
                  <a:pt x="4826235" y="2288622"/>
                </a:lnTo>
                <a:lnTo>
                  <a:pt x="4807938" y="2253436"/>
                </a:lnTo>
                <a:lnTo>
                  <a:pt x="4784011" y="2219658"/>
                </a:lnTo>
                <a:lnTo>
                  <a:pt x="4755862" y="2190101"/>
                </a:lnTo>
                <a:lnTo>
                  <a:pt x="4723491" y="2160545"/>
                </a:lnTo>
                <a:lnTo>
                  <a:pt x="4689712" y="2133803"/>
                </a:lnTo>
                <a:lnTo>
                  <a:pt x="4654526" y="2107062"/>
                </a:lnTo>
                <a:lnTo>
                  <a:pt x="4617933" y="2080320"/>
                </a:lnTo>
                <a:lnTo>
                  <a:pt x="4584154" y="2053579"/>
                </a:lnTo>
                <a:lnTo>
                  <a:pt x="4551782" y="2025430"/>
                </a:lnTo>
                <a:lnTo>
                  <a:pt x="4523634" y="1993059"/>
                </a:lnTo>
                <a:lnTo>
                  <a:pt x="4498300" y="1962095"/>
                </a:lnTo>
                <a:lnTo>
                  <a:pt x="4478595" y="1926909"/>
                </a:lnTo>
                <a:lnTo>
                  <a:pt x="4461706" y="1888908"/>
                </a:lnTo>
                <a:lnTo>
                  <a:pt x="4447632" y="1848092"/>
                </a:lnTo>
                <a:lnTo>
                  <a:pt x="4434964" y="1805868"/>
                </a:lnTo>
                <a:lnTo>
                  <a:pt x="4423705" y="1763645"/>
                </a:lnTo>
                <a:lnTo>
                  <a:pt x="4412445" y="1720014"/>
                </a:lnTo>
                <a:lnTo>
                  <a:pt x="4399778" y="1679198"/>
                </a:lnTo>
                <a:lnTo>
                  <a:pt x="4385704" y="1638382"/>
                </a:lnTo>
                <a:lnTo>
                  <a:pt x="4368815" y="1600381"/>
                </a:lnTo>
                <a:lnTo>
                  <a:pt x="4347703" y="1566603"/>
                </a:lnTo>
                <a:lnTo>
                  <a:pt x="4322369" y="1535639"/>
                </a:lnTo>
                <a:lnTo>
                  <a:pt x="4291405" y="1510305"/>
                </a:lnTo>
                <a:lnTo>
                  <a:pt x="4257626" y="1489193"/>
                </a:lnTo>
                <a:lnTo>
                  <a:pt x="4219625" y="1472304"/>
                </a:lnTo>
                <a:lnTo>
                  <a:pt x="4178809" y="1458229"/>
                </a:lnTo>
                <a:lnTo>
                  <a:pt x="4137993" y="1445562"/>
                </a:lnTo>
                <a:lnTo>
                  <a:pt x="4094363" y="1434303"/>
                </a:lnTo>
                <a:lnTo>
                  <a:pt x="4052139" y="1423043"/>
                </a:lnTo>
                <a:lnTo>
                  <a:pt x="4009916" y="1410376"/>
                </a:lnTo>
                <a:lnTo>
                  <a:pt x="3969100" y="1396302"/>
                </a:lnTo>
                <a:lnTo>
                  <a:pt x="3931099" y="1379412"/>
                </a:lnTo>
                <a:lnTo>
                  <a:pt x="3895913" y="1359708"/>
                </a:lnTo>
                <a:lnTo>
                  <a:pt x="3864949" y="1334374"/>
                </a:lnTo>
                <a:lnTo>
                  <a:pt x="3832578" y="1306225"/>
                </a:lnTo>
                <a:lnTo>
                  <a:pt x="3804429" y="1273854"/>
                </a:lnTo>
                <a:lnTo>
                  <a:pt x="3777687" y="1240075"/>
                </a:lnTo>
                <a:lnTo>
                  <a:pt x="3750946" y="1204889"/>
                </a:lnTo>
                <a:lnTo>
                  <a:pt x="3724204" y="1169703"/>
                </a:lnTo>
                <a:lnTo>
                  <a:pt x="3697463" y="1135924"/>
                </a:lnTo>
                <a:lnTo>
                  <a:pt x="3667907" y="1103553"/>
                </a:lnTo>
                <a:lnTo>
                  <a:pt x="3638350" y="1075404"/>
                </a:lnTo>
                <a:lnTo>
                  <a:pt x="3604572" y="1051478"/>
                </a:lnTo>
                <a:lnTo>
                  <a:pt x="3569385" y="1033181"/>
                </a:lnTo>
                <a:lnTo>
                  <a:pt x="3527162" y="1020514"/>
                </a:lnTo>
                <a:lnTo>
                  <a:pt x="3483531" y="1014884"/>
                </a:lnTo>
                <a:lnTo>
                  <a:pt x="3438493" y="1013477"/>
                </a:lnTo>
                <a:lnTo>
                  <a:pt x="3390640" y="1017699"/>
                </a:lnTo>
                <a:lnTo>
                  <a:pt x="3342787" y="1023329"/>
                </a:lnTo>
                <a:lnTo>
                  <a:pt x="3294933" y="1030366"/>
                </a:lnTo>
                <a:lnTo>
                  <a:pt x="3247080" y="1035996"/>
                </a:lnTo>
                <a:lnTo>
                  <a:pt x="3199227" y="1038811"/>
                </a:lnTo>
                <a:lnTo>
                  <a:pt x="3152781" y="1038811"/>
                </a:lnTo>
                <a:lnTo>
                  <a:pt x="3109151" y="1033181"/>
                </a:lnTo>
                <a:lnTo>
                  <a:pt x="3064112" y="1021921"/>
                </a:lnTo>
                <a:lnTo>
                  <a:pt x="3023296" y="1005032"/>
                </a:lnTo>
                <a:lnTo>
                  <a:pt x="2981073" y="982513"/>
                </a:lnTo>
                <a:lnTo>
                  <a:pt x="2938850" y="959994"/>
                </a:lnTo>
                <a:lnTo>
                  <a:pt x="2896626" y="934660"/>
                </a:lnTo>
                <a:lnTo>
                  <a:pt x="2855810" y="910733"/>
                </a:lnTo>
                <a:lnTo>
                  <a:pt x="2812180" y="889621"/>
                </a:lnTo>
                <a:lnTo>
                  <a:pt x="2769956" y="872732"/>
                </a:lnTo>
                <a:lnTo>
                  <a:pt x="2726325" y="861472"/>
                </a:lnTo>
                <a:lnTo>
                  <a:pt x="2681287" y="857250"/>
                </a:lnTo>
                <a:close/>
              </a:path>
            </a:pathLst>
          </a:custGeom>
          <a:solidFill>
            <a:schemeClr val="tx2"/>
          </a:solidFill>
          <a:ln w="101600">
            <a:noFill/>
            <a:prstDash val="solid"/>
            <a:round/>
            <a:headEnd/>
            <a:tailEnd/>
          </a:ln>
        </p:spPr>
      </p:sp>
      <p:sp>
        <p:nvSpPr>
          <p:cNvPr id="2" name="Naslov 1">
            <a:extLst>
              <a:ext uri="{FF2B5EF4-FFF2-40B4-BE49-F238E27FC236}">
                <a16:creationId xmlns:a16="http://schemas.microsoft.com/office/drawing/2014/main" xmlns="" id="{DD2A1C9B-B5DC-4DA4-9B7F-19A0CAE0559A}"/>
              </a:ext>
            </a:extLst>
          </p:cNvPr>
          <p:cNvSpPr>
            <a:spLocks noGrp="1"/>
          </p:cNvSpPr>
          <p:nvPr>
            <p:ph type="title"/>
          </p:nvPr>
        </p:nvSpPr>
        <p:spPr>
          <a:xfrm>
            <a:off x="4349388" y="1098388"/>
            <a:ext cx="4526280" cy="4394988"/>
          </a:xfrm>
        </p:spPr>
        <p:txBody>
          <a:bodyPr vert="horz" lIns="91440" tIns="45720" rIns="91440" bIns="45720" rtlCol="0" anchor="ctr">
            <a:normAutofit/>
          </a:bodyPr>
          <a:lstStyle/>
          <a:p>
            <a:pPr algn="ctr" defTabSz="914400"/>
            <a:r>
              <a:rPr lang="en-US" sz="4800" spc="800"/>
              <a:t>Što učiniti?</a:t>
            </a:r>
            <a:br>
              <a:rPr lang="en-US" sz="4800" spc="800"/>
            </a:br>
            <a:r>
              <a:rPr lang="en-US" sz="4800" spc="800"/>
              <a:t/>
            </a:r>
            <a:br>
              <a:rPr lang="en-US" sz="4800" spc="800"/>
            </a:br>
            <a:r>
              <a:rPr lang="en-US" sz="4800" spc="800"/>
              <a:t>Kako pomoći djetetu?</a:t>
            </a:r>
          </a:p>
        </p:txBody>
      </p:sp>
    </p:spTree>
    <p:extLst>
      <p:ext uri="{BB962C8B-B14F-4D97-AF65-F5344CB8AC3E}">
        <p14:creationId xmlns:p14="http://schemas.microsoft.com/office/powerpoint/2010/main" val="909943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A98AD482-27A4-454E-8A3A-84F73CBDA7E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22422E2-F15A-43AE-98F1-7210710B0E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8025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title="Left scallop edge">
            <a:extLst>
              <a:ext uri="{FF2B5EF4-FFF2-40B4-BE49-F238E27FC236}">
                <a16:creationId xmlns:a16="http://schemas.microsoft.com/office/drawing/2014/main" xmlns="" id="{BDC8164B-5FC0-4CBD-B7AE-0CB8780FFCB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2" name="Naslov 1"/>
          <p:cNvSpPr>
            <a:spLocks noGrp="1"/>
          </p:cNvSpPr>
          <p:nvPr>
            <p:ph type="title"/>
          </p:nvPr>
        </p:nvSpPr>
        <p:spPr>
          <a:xfrm>
            <a:off x="938757" y="1078378"/>
            <a:ext cx="2188164" cy="2638654"/>
          </a:xfrm>
        </p:spPr>
        <p:txBody>
          <a:bodyPr anchor="ctr">
            <a:normAutofit/>
          </a:bodyPr>
          <a:lstStyle/>
          <a:p>
            <a:r>
              <a:rPr lang="hr-HR" sz="3100" dirty="0"/>
              <a:t>Tehnička zaštita</a:t>
            </a:r>
          </a:p>
        </p:txBody>
      </p:sp>
      <p:sp>
        <p:nvSpPr>
          <p:cNvPr id="3" name="Rezervirano mjesto sadržaja 2"/>
          <p:cNvSpPr>
            <a:spLocks noGrp="1"/>
          </p:cNvSpPr>
          <p:nvPr>
            <p:ph idx="1"/>
          </p:nvPr>
        </p:nvSpPr>
        <p:spPr>
          <a:xfrm>
            <a:off x="3875296" y="1268760"/>
            <a:ext cx="4697204" cy="3960440"/>
          </a:xfrm>
        </p:spPr>
        <p:txBody>
          <a:bodyPr anchor="ctr">
            <a:normAutofit fontScale="85000" lnSpcReduction="20000"/>
          </a:bodyPr>
          <a:lstStyle/>
          <a:p>
            <a:pPr>
              <a:lnSpc>
                <a:spcPct val="100000"/>
              </a:lnSpc>
            </a:pPr>
            <a:r>
              <a:rPr lang="hr-HR" sz="2100" b="1" u="sng" dirty="0"/>
              <a:t>Programi za kontrolu djece na internetu </a:t>
            </a:r>
            <a:r>
              <a:rPr lang="hr-HR" sz="2100" dirty="0"/>
              <a:t>(</a:t>
            </a:r>
            <a:r>
              <a:rPr lang="hr-HR" sz="2100" dirty="0" err="1"/>
              <a:t>Parental</a:t>
            </a:r>
            <a:r>
              <a:rPr lang="hr-HR" sz="2100" dirty="0"/>
              <a:t> </a:t>
            </a:r>
            <a:r>
              <a:rPr lang="hr-HR" sz="2100" dirty="0" err="1"/>
              <a:t>control</a:t>
            </a:r>
            <a:r>
              <a:rPr lang="hr-HR" sz="2100" dirty="0"/>
              <a:t>) -</a:t>
            </a:r>
            <a:r>
              <a:rPr lang="hr-HR" sz="2100" b="1" dirty="0"/>
              <a:t> </a:t>
            </a:r>
            <a:r>
              <a:rPr lang="hr-HR" sz="2100" b="1" dirty="0" err="1"/>
              <a:t>Qustodio</a:t>
            </a:r>
            <a:r>
              <a:rPr lang="hr-HR" sz="2100" b="1" dirty="0"/>
              <a:t>, </a:t>
            </a:r>
            <a:r>
              <a:rPr lang="hr-HR" sz="2100" b="1" dirty="0" err="1"/>
              <a:t>OpenDNS</a:t>
            </a:r>
            <a:r>
              <a:rPr lang="hr-HR" sz="2100" b="1" dirty="0"/>
              <a:t>, </a:t>
            </a:r>
            <a:r>
              <a:rPr lang="hr-HR" sz="2100" b="1" dirty="0" err="1"/>
              <a:t>Kidlogger</a:t>
            </a:r>
            <a:r>
              <a:rPr lang="hr-HR" sz="2100" b="1" dirty="0"/>
              <a:t>, </a:t>
            </a:r>
            <a:r>
              <a:rPr lang="hr-HR" sz="2100" b="1" dirty="0" err="1"/>
              <a:t>Spyrix</a:t>
            </a:r>
            <a:r>
              <a:rPr lang="hr-HR" sz="2100" b="1" dirty="0"/>
              <a:t>, </a:t>
            </a:r>
            <a:r>
              <a:rPr lang="hr-HR" sz="2100" b="1" dirty="0" err="1"/>
              <a:t>Zoodles</a:t>
            </a:r>
            <a:endParaRPr lang="hr-HR" sz="2100" b="1" dirty="0"/>
          </a:p>
          <a:p>
            <a:pPr>
              <a:lnSpc>
                <a:spcPct val="100000"/>
              </a:lnSpc>
            </a:pPr>
            <a:endParaRPr lang="hr-HR" b="1" dirty="0"/>
          </a:p>
          <a:p>
            <a:pPr>
              <a:lnSpc>
                <a:spcPct val="100000"/>
              </a:lnSpc>
            </a:pPr>
            <a:r>
              <a:rPr lang="hr-HR" dirty="0"/>
              <a:t>KIDLOGGER- što sve pruža ovaj program za kontrolu djece:</a:t>
            </a:r>
          </a:p>
          <a:p>
            <a:pPr>
              <a:lnSpc>
                <a:spcPct val="100000"/>
              </a:lnSpc>
              <a:buFontTx/>
              <a:buChar char="-"/>
            </a:pPr>
            <a:r>
              <a:rPr lang="hr-HR" dirty="0"/>
              <a:t>Koliko dugo je dijete na računalo</a:t>
            </a:r>
          </a:p>
          <a:p>
            <a:pPr>
              <a:lnSpc>
                <a:spcPct val="100000"/>
              </a:lnSpc>
              <a:buFontTx/>
              <a:buChar char="-"/>
            </a:pPr>
            <a:r>
              <a:rPr lang="hr-HR" dirty="0"/>
              <a:t>Koje je sve aplikacije preuzeo</a:t>
            </a:r>
          </a:p>
          <a:p>
            <a:pPr>
              <a:lnSpc>
                <a:spcPct val="100000"/>
              </a:lnSpc>
              <a:buFontTx/>
              <a:buChar char="-"/>
            </a:pPr>
            <a:r>
              <a:rPr lang="hr-HR" dirty="0"/>
              <a:t>Koje sve web stranice je preuzeo</a:t>
            </a:r>
          </a:p>
          <a:p>
            <a:pPr>
              <a:lnSpc>
                <a:spcPct val="100000"/>
              </a:lnSpc>
              <a:buFontTx/>
              <a:buChar char="-"/>
            </a:pPr>
            <a:r>
              <a:rPr lang="hr-HR" dirty="0"/>
              <a:t>S kime dijete komunicirat (bilo putem mobitela, Skype-a, Facebook-a…)</a:t>
            </a:r>
          </a:p>
          <a:p>
            <a:pPr>
              <a:lnSpc>
                <a:spcPct val="100000"/>
              </a:lnSpc>
              <a:buFontTx/>
              <a:buChar char="-"/>
            </a:pPr>
            <a:r>
              <a:rPr lang="hr-HR" dirty="0"/>
              <a:t>Gdje je bilo i koje je fotografije snimilo ili objavilo</a:t>
            </a:r>
          </a:p>
          <a:p>
            <a:pPr>
              <a:lnSpc>
                <a:spcPct val="100000"/>
              </a:lnSpc>
              <a:buFontTx/>
              <a:buChar char="-"/>
            </a:pPr>
            <a:r>
              <a:rPr lang="hr-HR" dirty="0"/>
              <a:t>I što je sve pisalo prijateljima </a:t>
            </a:r>
          </a:p>
          <a:p>
            <a:pPr>
              <a:lnSpc>
                <a:spcPct val="100000"/>
              </a:lnSpc>
            </a:pPr>
            <a:endParaRPr lang="hr-HR" sz="1400" b="1" dirty="0"/>
          </a:p>
          <a:p>
            <a:pPr>
              <a:lnSpc>
                <a:spcPct val="100000"/>
              </a:lnSpc>
            </a:pPr>
            <a:endParaRPr lang="hr-HR" sz="1400" b="1" dirty="0"/>
          </a:p>
          <a:p>
            <a:pPr>
              <a:lnSpc>
                <a:spcPct val="100000"/>
              </a:lnSpc>
            </a:pPr>
            <a:endParaRPr lang="hr-HR" sz="1400" dirty="0"/>
          </a:p>
        </p:txBody>
      </p:sp>
      <p:sp>
        <p:nvSpPr>
          <p:cNvPr id="4" name="Pravokutnik 3">
            <a:extLst>
              <a:ext uri="{FF2B5EF4-FFF2-40B4-BE49-F238E27FC236}">
                <a16:creationId xmlns:a16="http://schemas.microsoft.com/office/drawing/2014/main" xmlns="" id="{963F9BFE-74EB-4CFA-8EA4-BF77FF93FC92}"/>
              </a:ext>
            </a:extLst>
          </p:cNvPr>
          <p:cNvSpPr/>
          <p:nvPr/>
        </p:nvSpPr>
        <p:spPr>
          <a:xfrm>
            <a:off x="126739" y="3717032"/>
            <a:ext cx="3226777" cy="2585323"/>
          </a:xfrm>
          <a:prstGeom prst="rect">
            <a:avLst/>
          </a:prstGeom>
        </p:spPr>
        <p:txBody>
          <a:bodyPr wrap="square">
            <a:spAutoFit/>
          </a:bodyPr>
          <a:lstStyle/>
          <a:p>
            <a:pPr lvl="0">
              <a:buClr>
                <a:srgbClr val="2A1A00"/>
              </a:buClr>
            </a:pPr>
            <a:r>
              <a:rPr lang="hr-HR" b="1" u="sng" dirty="0"/>
              <a:t>Kontrola dozvoljenih programa </a:t>
            </a:r>
            <a:r>
              <a:rPr lang="hr-HR" dirty="0"/>
              <a:t>(App </a:t>
            </a:r>
            <a:r>
              <a:rPr lang="hr-HR" dirty="0" err="1"/>
              <a:t>blocker</a:t>
            </a:r>
            <a:r>
              <a:rPr lang="hr-HR" dirty="0"/>
              <a:t>)</a:t>
            </a:r>
          </a:p>
          <a:p>
            <a:pPr lvl="0">
              <a:buClr>
                <a:srgbClr val="2A1A00"/>
              </a:buClr>
            </a:pPr>
            <a:endParaRPr lang="hr-HR" dirty="0"/>
          </a:p>
          <a:p>
            <a:pPr lvl="0">
              <a:buClr>
                <a:srgbClr val="2A1A00"/>
              </a:buClr>
            </a:pPr>
            <a:endParaRPr lang="hr-HR" dirty="0"/>
          </a:p>
          <a:p>
            <a:pPr lvl="0">
              <a:buClr>
                <a:srgbClr val="2A1A00"/>
              </a:buClr>
            </a:pPr>
            <a:endParaRPr lang="hr-HR" dirty="0"/>
          </a:p>
          <a:p>
            <a:pPr lvl="0">
              <a:buClr>
                <a:srgbClr val="2A1A00"/>
              </a:buClr>
            </a:pPr>
            <a:r>
              <a:rPr lang="hr-HR" b="1" u="sng" dirty="0"/>
              <a:t>Kontrola dozvoljenog mrežnog prometa </a:t>
            </a:r>
            <a:r>
              <a:rPr lang="hr-HR" dirty="0"/>
              <a:t>(</a:t>
            </a:r>
            <a:r>
              <a:rPr lang="hr-HR" dirty="0" err="1"/>
              <a:t>Firewall</a:t>
            </a:r>
            <a:r>
              <a:rPr lang="hr-HR" dirty="0"/>
              <a:t>)</a:t>
            </a:r>
          </a:p>
          <a:p>
            <a:pPr lvl="0">
              <a:buClr>
                <a:srgbClr val="2A1A00"/>
              </a:buClr>
            </a:pPr>
            <a:r>
              <a:rPr lang="hr-HR" dirty="0"/>
              <a:t>Kompleksno za postavljanje!</a:t>
            </a:r>
          </a:p>
          <a:p>
            <a:pPr lvl="0">
              <a:buClr>
                <a:srgbClr val="2A1A00"/>
              </a:buClr>
            </a:pPr>
            <a:r>
              <a:rPr lang="hr-HR" dirty="0"/>
              <a:t>Propusti!</a:t>
            </a:r>
          </a:p>
        </p:txBody>
      </p:sp>
    </p:spTree>
    <p:extLst>
      <p:ext uri="{BB962C8B-B14F-4D97-AF65-F5344CB8AC3E}">
        <p14:creationId xmlns:p14="http://schemas.microsoft.com/office/powerpoint/2010/main" val="3536261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9DBA3C2-C92B-4CEB-868F-52A62295B3E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0A5C11C9-65D2-491A-A266-6ADBD2CB441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006736"/>
            <a:ext cx="9143999"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slov 1"/>
          <p:cNvSpPr>
            <a:spLocks noGrp="1"/>
          </p:cNvSpPr>
          <p:nvPr>
            <p:ph type="title"/>
          </p:nvPr>
        </p:nvSpPr>
        <p:spPr>
          <a:xfrm>
            <a:off x="571497" y="382385"/>
            <a:ext cx="8001003" cy="1113295"/>
          </a:xfrm>
        </p:spPr>
        <p:txBody>
          <a:bodyPr anchor="b">
            <a:normAutofit/>
          </a:bodyPr>
          <a:lstStyle/>
          <a:p>
            <a:pPr algn="ctr"/>
            <a:r>
              <a:rPr lang="hr-HR" dirty="0"/>
              <a:t>Edukacija</a:t>
            </a:r>
            <a:endParaRPr lang="hr-HR"/>
          </a:p>
        </p:txBody>
      </p:sp>
      <p:sp>
        <p:nvSpPr>
          <p:cNvPr id="3" name="Rezervirano mjesto sadržaja 2"/>
          <p:cNvSpPr>
            <a:spLocks noGrp="1"/>
          </p:cNvSpPr>
          <p:nvPr>
            <p:ph idx="1"/>
          </p:nvPr>
        </p:nvSpPr>
        <p:spPr>
          <a:xfrm>
            <a:off x="571497" y="1785257"/>
            <a:ext cx="8001003" cy="3440539"/>
          </a:xfrm>
        </p:spPr>
        <p:txBody>
          <a:bodyPr>
            <a:normAutofit lnSpcReduction="10000"/>
          </a:bodyPr>
          <a:lstStyle/>
          <a:p>
            <a:r>
              <a:rPr lang="hr-HR" sz="2100" dirty="0"/>
              <a:t>Dobra vijest je da djeca većinom nemaju problema na internetu, ali opasnosti postoje</a:t>
            </a:r>
          </a:p>
          <a:p>
            <a:r>
              <a:rPr lang="hr-HR" sz="2100" dirty="0"/>
              <a:t>Na internetu postoje sadržaji koje ne želite da Vaša djeca vide – nepoželjne posljedice </a:t>
            </a:r>
          </a:p>
          <a:p>
            <a:pPr marL="0" indent="0">
              <a:buNone/>
            </a:pPr>
            <a:endParaRPr lang="hr-HR" sz="2100" dirty="0"/>
          </a:p>
          <a:p>
            <a:r>
              <a:rPr lang="hr-HR" sz="3200" b="1" dirty="0"/>
              <a:t>=&gt; razgovorom isticati prednosti i ukazati na opasnosti – educirati svoju djecu!!!  - PRIORITET</a:t>
            </a:r>
          </a:p>
          <a:p>
            <a:endParaRPr lang="hr-HR" sz="2100" dirty="0"/>
          </a:p>
          <a:p>
            <a:endParaRPr lang="hr-HR" sz="2100" dirty="0"/>
          </a:p>
        </p:txBody>
      </p:sp>
    </p:spTree>
    <p:extLst>
      <p:ext uri="{BB962C8B-B14F-4D97-AF65-F5344CB8AC3E}">
        <p14:creationId xmlns:p14="http://schemas.microsoft.com/office/powerpoint/2010/main" val="4289556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2A6D14A7-6F51-45E8-8B9B-50A7A972DBD7}"/>
              </a:ext>
            </a:extLst>
          </p:cNvPr>
          <p:cNvSpPr>
            <a:spLocks noGrp="1"/>
          </p:cNvSpPr>
          <p:nvPr>
            <p:ph type="title"/>
          </p:nvPr>
        </p:nvSpPr>
        <p:spPr/>
        <p:txBody>
          <a:bodyPr/>
          <a:lstStyle/>
          <a:p>
            <a:r>
              <a:rPr lang="hr-HR" dirty="0"/>
              <a:t>Kako zaštiti dijete?</a:t>
            </a:r>
          </a:p>
        </p:txBody>
      </p:sp>
      <p:sp>
        <p:nvSpPr>
          <p:cNvPr id="3" name="Rezervirano mjesto sadržaja 2">
            <a:extLst>
              <a:ext uri="{FF2B5EF4-FFF2-40B4-BE49-F238E27FC236}">
                <a16:creationId xmlns:a16="http://schemas.microsoft.com/office/drawing/2014/main" xmlns="" id="{810AB392-35F5-47CA-9EE7-28E994A5A330}"/>
              </a:ext>
            </a:extLst>
          </p:cNvPr>
          <p:cNvSpPr>
            <a:spLocks noGrp="1"/>
          </p:cNvSpPr>
          <p:nvPr>
            <p:ph idx="1"/>
          </p:nvPr>
        </p:nvSpPr>
        <p:spPr>
          <a:xfrm>
            <a:off x="938758" y="1268760"/>
            <a:ext cx="7633742" cy="5206855"/>
          </a:xfrm>
        </p:spPr>
        <p:txBody>
          <a:bodyPr>
            <a:normAutofit fontScale="92500" lnSpcReduction="20000"/>
          </a:bodyPr>
          <a:lstStyle/>
          <a:p>
            <a:r>
              <a:rPr lang="hr-HR" dirty="0"/>
              <a:t>1. Ograničite vrijeme provedeno na računalu. </a:t>
            </a:r>
          </a:p>
          <a:p>
            <a:r>
              <a:rPr lang="hr-HR" dirty="0"/>
              <a:t>2. Pratite stranice koje Vaše dijete posjećuje. Omogućite korištenje nekih od </a:t>
            </a:r>
            <a:r>
              <a:rPr lang="hr-HR" dirty="0" err="1"/>
              <a:t>parental</a:t>
            </a:r>
            <a:r>
              <a:rPr lang="hr-HR" dirty="0"/>
              <a:t> </a:t>
            </a:r>
            <a:r>
              <a:rPr lang="hr-HR" dirty="0" err="1"/>
              <a:t>control</a:t>
            </a:r>
            <a:r>
              <a:rPr lang="hr-HR" dirty="0"/>
              <a:t> programa/praćenje povijesti (</a:t>
            </a:r>
            <a:r>
              <a:rPr lang="hr-HR" dirty="0" err="1"/>
              <a:t>history</a:t>
            </a:r>
            <a:r>
              <a:rPr lang="hr-HR" dirty="0"/>
              <a:t> folder)</a:t>
            </a:r>
          </a:p>
          <a:p>
            <a:r>
              <a:rPr lang="hr-HR" dirty="0"/>
              <a:t>3. Ako je ikako moguće računalo NIKADA ne postavljajte u dječju sobu, već na mjesto koje je prometno i gdje svi imaju pristup.</a:t>
            </a:r>
          </a:p>
          <a:p>
            <a:r>
              <a:rPr lang="hr-HR" dirty="0"/>
              <a:t>4. Starija djeca i tinejdžeri u komunikaciji dosta koriste sleng i engleske skraćenice pa vam često njihova komunikacija čak i kada ih pratite mogu biti nerazumljivi</a:t>
            </a:r>
          </a:p>
          <a:p>
            <a:r>
              <a:rPr lang="hr-HR" dirty="0"/>
              <a:t>5. Pričajte sa djecom o njihovoj aktivnosti na internetu. Upoznajte ih sa potencijalno ružnim situacijama koje mogu iskusiti i porazgovarajte o najboljim načinima rješavanja tih situacija.</a:t>
            </a:r>
          </a:p>
          <a:p>
            <a:r>
              <a:rPr lang="hr-HR" dirty="0"/>
              <a:t>6. Ohrabrite dijete (i to radite stalno) da vam prijavi svaku konverzaciju ili kontakt koji im se učini čudan ili se zbog njega ne osjećaju dobro. Objasnite im da to ne trebaju brisati </a:t>
            </a:r>
          </a:p>
          <a:p>
            <a:r>
              <a:rPr lang="hr-HR" dirty="0"/>
              <a:t>7. I na kraju – budite istinski zainteresirani za ono što vaše dijete radi online. Nađite vremena da sa njim posjetite omiljenu stranicu, odigrate neku igru, porazgovarajte o tome.</a:t>
            </a:r>
          </a:p>
        </p:txBody>
      </p:sp>
    </p:spTree>
    <p:extLst>
      <p:ext uri="{BB962C8B-B14F-4D97-AF65-F5344CB8AC3E}">
        <p14:creationId xmlns:p14="http://schemas.microsoft.com/office/powerpoint/2010/main" val="1192596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938758" y="382385"/>
            <a:ext cx="7633742" cy="1492132"/>
          </a:xfrm>
        </p:spPr>
        <p:txBody>
          <a:bodyPr anchor="ctr">
            <a:normAutofit/>
          </a:bodyPr>
          <a:lstStyle/>
          <a:p>
            <a:r>
              <a:rPr lang="hr-HR"/>
              <a:t>Neprimjereni sadržaji</a:t>
            </a:r>
            <a:br>
              <a:rPr lang="hr-HR"/>
            </a:br>
            <a:r>
              <a:rPr lang="hr-HR"/>
              <a:t>- što učiniti?</a:t>
            </a:r>
          </a:p>
        </p:txBody>
      </p:sp>
      <p:graphicFrame>
        <p:nvGraphicFramePr>
          <p:cNvPr id="7" name="Rezervirano mjesto sadržaja 2"/>
          <p:cNvGraphicFramePr>
            <a:graphicFrameLocks noGrp="1"/>
          </p:cNvGraphicFramePr>
          <p:nvPr>
            <p:ph idx="1"/>
            <p:extLst>
              <p:ext uri="{D42A27DB-BD31-4B8C-83A1-F6EECF244321}">
                <p14:modId xmlns:p14="http://schemas.microsoft.com/office/powerpoint/2010/main" val="2106008828"/>
              </p:ext>
            </p:extLst>
          </p:nvPr>
        </p:nvGraphicFramePr>
        <p:xfrm>
          <a:off x="938212" y="2286000"/>
          <a:ext cx="7634288"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7037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241355E4-BBC8-4D91-B98F-520161421D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Freeform 11" title="right scallop background shape">
            <a:extLst>
              <a:ext uri="{FF2B5EF4-FFF2-40B4-BE49-F238E27FC236}">
                <a16:creationId xmlns:a16="http://schemas.microsoft.com/office/drawing/2014/main" xmlns="" id="{D5CD9A4E-BB63-4352-A792-45E1F1402A8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661498" y="0"/>
            <a:ext cx="3482502"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6" name="Rectangle 15" title="left edge border">
            <a:extLst>
              <a:ext uri="{FF2B5EF4-FFF2-40B4-BE49-F238E27FC236}">
                <a16:creationId xmlns:a16="http://schemas.microsoft.com/office/drawing/2014/main" xmlns="" id="{8B5ACD8B-6472-4DA1-A73E-FDEE7479FB2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Slika 6" descr="Slika na kojoj se prikazuje isječak crteža&#10;&#10;Opis je generiran uz vrlo visoku pouzdanost">
            <a:extLst>
              <a:ext uri="{FF2B5EF4-FFF2-40B4-BE49-F238E27FC236}">
                <a16:creationId xmlns:a16="http://schemas.microsoft.com/office/drawing/2014/main" xmlns="" id="{2F50256F-EE17-4AD3-84BB-43A048868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4568" y="429064"/>
            <a:ext cx="3027432" cy="2812048"/>
          </a:xfrm>
          <a:prstGeom prst="rect">
            <a:avLst/>
          </a:prstGeom>
        </p:spPr>
      </p:pic>
      <p:pic>
        <p:nvPicPr>
          <p:cNvPr id="5" name="Slika 4" descr="Slika na kojoj se prikazuje isječak crteža&#10;&#10;Opis je generiran uz vrlo visoku pouzdanost">
            <a:extLst>
              <a:ext uri="{FF2B5EF4-FFF2-40B4-BE49-F238E27FC236}">
                <a16:creationId xmlns:a16="http://schemas.microsoft.com/office/drawing/2014/main" xmlns="" id="{6FB94B2D-07B6-4E8C-A9F9-4EB534AA9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4568" y="3269247"/>
            <a:ext cx="3027432" cy="2633179"/>
          </a:xfrm>
          <a:prstGeom prst="rect">
            <a:avLst/>
          </a:prstGeom>
        </p:spPr>
      </p:pic>
      <p:sp>
        <p:nvSpPr>
          <p:cNvPr id="2" name="Naslov 1">
            <a:extLst>
              <a:ext uri="{FF2B5EF4-FFF2-40B4-BE49-F238E27FC236}">
                <a16:creationId xmlns:a16="http://schemas.microsoft.com/office/drawing/2014/main" xmlns="" id="{7127BD00-6243-44CE-90CE-1C10277615C4}"/>
              </a:ext>
            </a:extLst>
          </p:cNvPr>
          <p:cNvSpPr>
            <a:spLocks noGrp="1"/>
          </p:cNvSpPr>
          <p:nvPr>
            <p:ph type="title"/>
          </p:nvPr>
        </p:nvSpPr>
        <p:spPr>
          <a:xfrm>
            <a:off x="6254496" y="457200"/>
            <a:ext cx="2493968" cy="4123928"/>
          </a:xfrm>
        </p:spPr>
        <p:txBody>
          <a:bodyPr anchor="b">
            <a:noAutofit/>
          </a:bodyPr>
          <a:lstStyle/>
          <a:p>
            <a:r>
              <a:rPr lang="hr-HR" sz="4000" dirty="0">
                <a:solidFill>
                  <a:schemeClr val="accent1"/>
                </a:solidFill>
              </a:rPr>
              <a:t>#lijepa riječ, dovoljna je samo lijepa riječ</a:t>
            </a:r>
            <a:br>
              <a:rPr lang="hr-HR" sz="4000" dirty="0">
                <a:solidFill>
                  <a:schemeClr val="accent1"/>
                </a:solidFill>
              </a:rPr>
            </a:br>
            <a:endParaRPr lang="hr-HR" sz="4000" dirty="0">
              <a:solidFill>
                <a:schemeClr val="accent1"/>
              </a:solidFill>
            </a:endParaRPr>
          </a:p>
        </p:txBody>
      </p:sp>
      <p:sp>
        <p:nvSpPr>
          <p:cNvPr id="3" name="Rezervirano mjesto sadržaja 2">
            <a:extLst>
              <a:ext uri="{FF2B5EF4-FFF2-40B4-BE49-F238E27FC236}">
                <a16:creationId xmlns:a16="http://schemas.microsoft.com/office/drawing/2014/main" xmlns="" id="{8A36E009-9D41-4719-BB97-F69D45B1C733}"/>
              </a:ext>
            </a:extLst>
          </p:cNvPr>
          <p:cNvSpPr>
            <a:spLocks noGrp="1"/>
          </p:cNvSpPr>
          <p:nvPr>
            <p:ph idx="1"/>
          </p:nvPr>
        </p:nvSpPr>
        <p:spPr>
          <a:xfrm>
            <a:off x="6254496" y="4581128"/>
            <a:ext cx="2318004" cy="1298464"/>
          </a:xfrm>
        </p:spPr>
        <p:txBody>
          <a:bodyPr>
            <a:normAutofit/>
          </a:bodyPr>
          <a:lstStyle/>
          <a:p>
            <a:r>
              <a:rPr lang="hr-HR" sz="1400" dirty="0">
                <a:solidFill>
                  <a:srgbClr val="FFFFFF"/>
                </a:solidFill>
                <a:hlinkClick r:id="rId4"/>
              </a:rPr>
              <a:t>https://www.facebook.com/csihrv/videos/588864284597547/</a:t>
            </a:r>
            <a:endParaRPr lang="hr-HR" sz="1400" dirty="0">
              <a:solidFill>
                <a:srgbClr val="FFFFFF"/>
              </a:solidFill>
            </a:endParaRPr>
          </a:p>
          <a:p>
            <a:endParaRPr lang="hr-HR" sz="1400" dirty="0">
              <a:solidFill>
                <a:srgbClr val="FFFFFF"/>
              </a:solidFill>
            </a:endParaRPr>
          </a:p>
        </p:txBody>
      </p:sp>
    </p:spTree>
    <p:extLst>
      <p:ext uri="{BB962C8B-B14F-4D97-AF65-F5344CB8AC3E}">
        <p14:creationId xmlns:p14="http://schemas.microsoft.com/office/powerpoint/2010/main" val="40574453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title="scalloped circle">
            <a:extLst>
              <a:ext uri="{FF2B5EF4-FFF2-40B4-BE49-F238E27FC236}">
                <a16:creationId xmlns:a16="http://schemas.microsoft.com/office/drawing/2014/main" xmlns="" id="{B217C2AD-51B4-40CE-A71F-F5D3F846D97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2667762" y="630936"/>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2" name="Rectangle 11" title="left edge border">
            <a:extLst>
              <a:ext uri="{FF2B5EF4-FFF2-40B4-BE49-F238E27FC236}">
                <a16:creationId xmlns:a16="http://schemas.microsoft.com/office/drawing/2014/main" xmlns="" id="{6F1BF92E-23CF-4BFE-9E1F-C359BACFA3C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xmlns="" id="{33DFEFC0-99B4-4D27-9168-1B2F659A34B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Freeform: Shape 15">
            <a:extLst>
              <a:ext uri="{FF2B5EF4-FFF2-40B4-BE49-F238E27FC236}">
                <a16:creationId xmlns:a16="http://schemas.microsoft.com/office/drawing/2014/main" xmlns="" id="{A2C20081-2005-4B05-BEA4-EB8D4C90A35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070708"/>
            <a:ext cx="9144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a:extLst>
              <a:ext uri="{FF2B5EF4-FFF2-40B4-BE49-F238E27FC236}">
                <a16:creationId xmlns:a16="http://schemas.microsoft.com/office/drawing/2014/main" xmlns="" id="{75D1206B-52EC-46BC-9FA0-67BF8743FF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583" y="643467"/>
            <a:ext cx="4926833" cy="3925867"/>
          </a:xfrm>
          <a:prstGeom prst="rect">
            <a:avLst/>
          </a:prstGeom>
        </p:spPr>
      </p:pic>
      <p:sp>
        <p:nvSpPr>
          <p:cNvPr id="2" name="Naslov 1">
            <a:extLst>
              <a:ext uri="{FF2B5EF4-FFF2-40B4-BE49-F238E27FC236}">
                <a16:creationId xmlns:a16="http://schemas.microsoft.com/office/drawing/2014/main" xmlns="" id="{DF9072A3-5797-4406-9977-EFCFC4762DFB}"/>
              </a:ext>
            </a:extLst>
          </p:cNvPr>
          <p:cNvSpPr>
            <a:spLocks noGrp="1"/>
          </p:cNvSpPr>
          <p:nvPr>
            <p:ph type="title"/>
          </p:nvPr>
        </p:nvSpPr>
        <p:spPr>
          <a:xfrm>
            <a:off x="808892" y="5449151"/>
            <a:ext cx="7738813" cy="523811"/>
          </a:xfrm>
        </p:spPr>
        <p:txBody>
          <a:bodyPr vert="horz" lIns="91440" tIns="45720" rIns="91440" bIns="45720" rtlCol="0" anchor="b">
            <a:normAutofit fontScale="90000"/>
          </a:bodyPr>
          <a:lstStyle/>
          <a:p>
            <a:pPr algn="ctr" defTabSz="914400"/>
            <a:r>
              <a:rPr lang="en-US" sz="1000" spc="800" dirty="0">
                <a:solidFill>
                  <a:srgbClr val="2A1A00"/>
                </a:solidFill>
              </a:rPr>
              <a:t>				</a:t>
            </a:r>
            <a:br>
              <a:rPr lang="en-US" sz="1000" spc="800" dirty="0">
                <a:solidFill>
                  <a:srgbClr val="2A1A00"/>
                </a:solidFill>
              </a:rPr>
            </a:br>
            <a:r>
              <a:rPr lang="en-US" sz="4400" spc="800" dirty="0">
                <a:solidFill>
                  <a:srgbClr val="2A1A00"/>
                </a:solidFill>
              </a:rPr>
              <a:t/>
            </a:r>
            <a:br>
              <a:rPr lang="en-US" sz="4400" spc="800" dirty="0">
                <a:solidFill>
                  <a:srgbClr val="2A1A00"/>
                </a:solidFill>
              </a:rPr>
            </a:br>
            <a:r>
              <a:rPr lang="en-US" sz="4400" spc="800" dirty="0" err="1">
                <a:solidFill>
                  <a:srgbClr val="2A1A00"/>
                </a:solidFill>
              </a:rPr>
              <a:t>Hvala</a:t>
            </a:r>
            <a:r>
              <a:rPr lang="en-US" sz="4400" spc="800" dirty="0">
                <a:solidFill>
                  <a:srgbClr val="2A1A00"/>
                </a:solidFill>
              </a:rPr>
              <a:t> </a:t>
            </a:r>
            <a:r>
              <a:rPr lang="en-US" sz="4400" spc="800" dirty="0" err="1">
                <a:solidFill>
                  <a:srgbClr val="2A1A00"/>
                </a:solidFill>
              </a:rPr>
              <a:t>na</a:t>
            </a:r>
            <a:r>
              <a:rPr lang="en-US" sz="4400" spc="800" dirty="0">
                <a:solidFill>
                  <a:srgbClr val="2A1A00"/>
                </a:solidFill>
              </a:rPr>
              <a:t> </a:t>
            </a:r>
            <a:r>
              <a:rPr lang="en-US" sz="4400" spc="800" dirty="0" err="1">
                <a:solidFill>
                  <a:srgbClr val="2A1A00"/>
                </a:solidFill>
              </a:rPr>
              <a:t>pažnji</a:t>
            </a:r>
            <a:r>
              <a:rPr lang="en-US" sz="4400" spc="800" dirty="0">
                <a:solidFill>
                  <a:srgbClr val="2A1A00"/>
                </a:solidFill>
              </a:rPr>
              <a:t>!</a:t>
            </a:r>
          </a:p>
        </p:txBody>
      </p:sp>
    </p:spTree>
    <p:extLst>
      <p:ext uri="{BB962C8B-B14F-4D97-AF65-F5344CB8AC3E}">
        <p14:creationId xmlns:p14="http://schemas.microsoft.com/office/powerpoint/2010/main" val="2497574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izvori:</a:t>
            </a:r>
            <a:br>
              <a:rPr lang="hr-HR" dirty="0" smtClean="0"/>
            </a:br>
            <a:endParaRPr lang="hr-HR" dirty="0"/>
          </a:p>
        </p:txBody>
      </p:sp>
      <p:sp>
        <p:nvSpPr>
          <p:cNvPr id="3" name="Rezervirano mjesto sadržaja 2"/>
          <p:cNvSpPr>
            <a:spLocks noGrp="1"/>
          </p:cNvSpPr>
          <p:nvPr>
            <p:ph idx="1"/>
          </p:nvPr>
        </p:nvSpPr>
        <p:spPr/>
        <p:txBody>
          <a:bodyPr/>
          <a:lstStyle/>
          <a:p>
            <a:r>
              <a:rPr lang="hr-HR" dirty="0" smtClean="0">
                <a:hlinkClick r:id="rId2"/>
              </a:rPr>
              <a:t>www.csi.hr</a:t>
            </a:r>
            <a:endParaRPr lang="hr-HR" dirty="0" smtClean="0"/>
          </a:p>
          <a:p>
            <a:r>
              <a:rPr lang="hr-HR" dirty="0" smtClean="0">
                <a:hlinkClick r:id="rId3"/>
              </a:rPr>
              <a:t>www.5zanet.hr</a:t>
            </a:r>
            <a:endParaRPr lang="hr-HR" dirty="0" smtClean="0"/>
          </a:p>
          <a:p>
            <a:r>
              <a:rPr lang="hr-HR" dirty="0" smtClean="0">
                <a:hlinkClick r:id="rId4"/>
              </a:rPr>
              <a:t>www.cnzd.org</a:t>
            </a:r>
            <a:endParaRPr lang="hr-HR" dirty="0" smtClean="0"/>
          </a:p>
          <a:p>
            <a:endParaRPr lang="hr-HR" dirty="0"/>
          </a:p>
        </p:txBody>
      </p:sp>
    </p:spTree>
    <p:extLst>
      <p:ext uri="{BB962C8B-B14F-4D97-AF65-F5344CB8AC3E}">
        <p14:creationId xmlns:p14="http://schemas.microsoft.com/office/powerpoint/2010/main" val="334948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38758" y="354249"/>
            <a:ext cx="7633742" cy="1492132"/>
          </a:xfrm>
        </p:spPr>
        <p:txBody>
          <a:bodyPr/>
          <a:lstStyle/>
          <a:p>
            <a:r>
              <a:rPr lang="hr-HR" dirty="0"/>
              <a:t>Izazovi</a:t>
            </a:r>
          </a:p>
        </p:txBody>
      </p:sp>
      <p:sp>
        <p:nvSpPr>
          <p:cNvPr id="3" name="Rezervirano mjesto sadržaja 2"/>
          <p:cNvSpPr>
            <a:spLocks noGrp="1"/>
          </p:cNvSpPr>
          <p:nvPr>
            <p:ph idx="1"/>
          </p:nvPr>
        </p:nvSpPr>
        <p:spPr/>
        <p:txBody>
          <a:bodyPr>
            <a:noAutofit/>
          </a:bodyPr>
          <a:lstStyle/>
          <a:p>
            <a:r>
              <a:rPr lang="hr-HR" sz="3200" dirty="0"/>
              <a:t>Generacije koje se rađaju s </a:t>
            </a:r>
            <a:r>
              <a:rPr lang="hr-HR" sz="3200" dirty="0" err="1"/>
              <a:t>internetom</a:t>
            </a:r>
            <a:endParaRPr lang="hr-HR" sz="3200" dirty="0"/>
          </a:p>
          <a:p>
            <a:r>
              <a:rPr lang="hr-HR" sz="3200" dirty="0"/>
              <a:t>Znaju više od roditelja / znaju jako malo!</a:t>
            </a:r>
          </a:p>
          <a:p>
            <a:r>
              <a:rPr lang="hr-HR" sz="3200" dirty="0"/>
              <a:t>Dostupnost (pametni telefoni, tableti, školska računala….)</a:t>
            </a:r>
          </a:p>
          <a:p>
            <a:r>
              <a:rPr lang="hr-HR" sz="3200" dirty="0" err="1"/>
              <a:t>Cyberbulling</a:t>
            </a:r>
            <a:r>
              <a:rPr lang="hr-HR" sz="3200" dirty="0"/>
              <a:t>, </a:t>
            </a:r>
            <a:r>
              <a:rPr lang="hr-HR" sz="3200" dirty="0" err="1"/>
              <a:t>seksting</a:t>
            </a:r>
            <a:r>
              <a:rPr lang="hr-HR" sz="3200" dirty="0"/>
              <a:t>, </a:t>
            </a:r>
            <a:r>
              <a:rPr lang="hr-HR" sz="3200" dirty="0" err="1"/>
              <a:t>sextortion</a:t>
            </a:r>
            <a:r>
              <a:rPr lang="hr-HR" sz="3200" dirty="0"/>
              <a:t>…krađa osobnih podataka…</a:t>
            </a:r>
          </a:p>
        </p:txBody>
      </p:sp>
    </p:spTree>
    <p:extLst>
      <p:ext uri="{BB962C8B-B14F-4D97-AF65-F5344CB8AC3E}">
        <p14:creationId xmlns:p14="http://schemas.microsoft.com/office/powerpoint/2010/main" val="79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B4A01C93-FD1D-499F-BBE2-BC78F9247102}"/>
              </a:ext>
            </a:extLst>
          </p:cNvPr>
          <p:cNvSpPr>
            <a:spLocks noGrp="1"/>
          </p:cNvSpPr>
          <p:nvPr>
            <p:ph type="title"/>
          </p:nvPr>
        </p:nvSpPr>
        <p:spPr/>
        <p:txBody>
          <a:bodyPr/>
          <a:lstStyle/>
          <a:p>
            <a:r>
              <a:rPr lang="hr-HR" dirty="0"/>
              <a:t>Digitalni otisci</a:t>
            </a:r>
          </a:p>
        </p:txBody>
      </p:sp>
      <p:sp>
        <p:nvSpPr>
          <p:cNvPr id="3" name="Rezervirano mjesto sadržaja 2">
            <a:extLst>
              <a:ext uri="{FF2B5EF4-FFF2-40B4-BE49-F238E27FC236}">
                <a16:creationId xmlns:a16="http://schemas.microsoft.com/office/drawing/2014/main" xmlns="" id="{045FCC06-6708-422C-BD5B-257BA48C746B}"/>
              </a:ext>
            </a:extLst>
          </p:cNvPr>
          <p:cNvSpPr>
            <a:spLocks noGrp="1"/>
          </p:cNvSpPr>
          <p:nvPr>
            <p:ph idx="1"/>
          </p:nvPr>
        </p:nvSpPr>
        <p:spPr/>
        <p:txBody>
          <a:bodyPr>
            <a:normAutofit/>
          </a:bodyPr>
          <a:lstStyle/>
          <a:p>
            <a:r>
              <a:rPr lang="hr-HR" dirty="0"/>
              <a:t>Digitalni otisci – </a:t>
            </a:r>
            <a:r>
              <a:rPr lang="hr-HR" dirty="0">
                <a:hlinkClick r:id="rId2"/>
              </a:rPr>
              <a:t>https://www.youtube.com/watch?v=-fBKBfb8gjc</a:t>
            </a:r>
            <a:endParaRPr lang="hr-HR" dirty="0"/>
          </a:p>
          <a:p>
            <a:r>
              <a:rPr lang="hr-HR" dirty="0"/>
              <a:t>Zaštititi svoju privatnost</a:t>
            </a:r>
          </a:p>
          <a:p>
            <a:r>
              <a:rPr lang="hr-HR" dirty="0"/>
              <a:t>Ponašati se kao u stvarnom životu!</a:t>
            </a:r>
          </a:p>
          <a:p>
            <a:pPr marL="0" indent="0">
              <a:buNone/>
            </a:pPr>
            <a:endParaRPr lang="hr-HR" dirty="0"/>
          </a:p>
          <a:p>
            <a:r>
              <a:rPr lang="hr-HR" sz="2800" dirty="0"/>
              <a:t>Zašto ne objavljivati fotografije svoje djece na internetu?</a:t>
            </a:r>
          </a:p>
          <a:p>
            <a:endParaRPr lang="hr-HR" dirty="0"/>
          </a:p>
          <a:p>
            <a:r>
              <a:rPr lang="hr-HR" dirty="0">
                <a:hlinkClick r:id="rId3"/>
              </a:rPr>
              <a:t>https://www.facebook.com/csihrv/videos/671407349676573/</a:t>
            </a:r>
            <a:endParaRPr lang="hr-HR" dirty="0"/>
          </a:p>
          <a:p>
            <a:endParaRPr lang="hr-HR" dirty="0"/>
          </a:p>
        </p:txBody>
      </p:sp>
    </p:spTree>
    <p:extLst>
      <p:ext uri="{BB962C8B-B14F-4D97-AF65-F5344CB8AC3E}">
        <p14:creationId xmlns:p14="http://schemas.microsoft.com/office/powerpoint/2010/main" val="318319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xmlns="" id="{EE9E5427-62CE-4CA2-9CB2-84C5F6B9F0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3644" y="1768932"/>
            <a:ext cx="3882558" cy="3346395"/>
          </a:xfrm>
          <a:prstGeom prst="rect">
            <a:avLst/>
          </a:prstGeom>
        </p:spPr>
      </p:pic>
      <p:sp>
        <p:nvSpPr>
          <p:cNvPr id="2" name="Naslov 1">
            <a:extLst>
              <a:ext uri="{FF2B5EF4-FFF2-40B4-BE49-F238E27FC236}">
                <a16:creationId xmlns:a16="http://schemas.microsoft.com/office/drawing/2014/main" xmlns="" id="{C1015431-3152-4663-B2ED-F3AAA12BD2AF}"/>
              </a:ext>
            </a:extLst>
          </p:cNvPr>
          <p:cNvSpPr>
            <a:spLocks noGrp="1"/>
          </p:cNvSpPr>
          <p:nvPr>
            <p:ph type="title"/>
          </p:nvPr>
        </p:nvSpPr>
        <p:spPr>
          <a:xfrm>
            <a:off x="938757" y="645105"/>
            <a:ext cx="3268125" cy="1320855"/>
          </a:xfrm>
        </p:spPr>
        <p:txBody>
          <a:bodyPr>
            <a:normAutofit/>
          </a:bodyPr>
          <a:lstStyle/>
          <a:p>
            <a:r>
              <a:rPr lang="hr-HR" sz="3800"/>
              <a:t>Sexting-sextortion</a:t>
            </a:r>
          </a:p>
        </p:txBody>
      </p:sp>
      <p:sp>
        <p:nvSpPr>
          <p:cNvPr id="3" name="Rezervirano mjesto sadržaja 2">
            <a:extLst>
              <a:ext uri="{FF2B5EF4-FFF2-40B4-BE49-F238E27FC236}">
                <a16:creationId xmlns:a16="http://schemas.microsoft.com/office/drawing/2014/main" xmlns="" id="{861B4B72-9E37-4280-AEE3-B3EBBB423C2C}"/>
              </a:ext>
            </a:extLst>
          </p:cNvPr>
          <p:cNvSpPr>
            <a:spLocks noGrp="1"/>
          </p:cNvSpPr>
          <p:nvPr>
            <p:ph idx="1"/>
          </p:nvPr>
        </p:nvSpPr>
        <p:spPr>
          <a:xfrm>
            <a:off x="938758" y="2286001"/>
            <a:ext cx="3272696" cy="3593591"/>
          </a:xfrm>
        </p:spPr>
        <p:txBody>
          <a:bodyPr>
            <a:normAutofit/>
          </a:bodyPr>
          <a:lstStyle/>
          <a:p>
            <a:pPr>
              <a:lnSpc>
                <a:spcPct val="100000"/>
              </a:lnSpc>
            </a:pPr>
            <a:r>
              <a:rPr lang="hr-HR" sz="1700">
                <a:solidFill>
                  <a:schemeClr val="tx1"/>
                </a:solidFill>
              </a:rPr>
              <a:t>Seksting - fotografije bilo kojega dijela tijela koje je obično pokriveno kupaćim kostimom;  kombinacija riječi seks i teksting znači slanje poruka, fotografija ili videa eksplicitnoga sadržaja mobitelom, tj. internetom. </a:t>
            </a:r>
          </a:p>
          <a:p>
            <a:pPr marL="0" indent="0">
              <a:lnSpc>
                <a:spcPct val="100000"/>
              </a:lnSpc>
              <a:buNone/>
            </a:pPr>
            <a:r>
              <a:rPr lang="hr-HR" sz="1700">
                <a:solidFill>
                  <a:schemeClr val="tx1"/>
                </a:solidFill>
              </a:rPr>
              <a:t> </a:t>
            </a:r>
          </a:p>
          <a:p>
            <a:pPr>
              <a:lnSpc>
                <a:spcPct val="100000"/>
              </a:lnSpc>
            </a:pPr>
            <a:r>
              <a:rPr lang="hr-HR" sz="1700">
                <a:solidFill>
                  <a:schemeClr val="tx1"/>
                </a:solidFill>
              </a:rPr>
              <a:t>Sextortion – ucjenjivanje i iznuđivanje seksting fotografija i filmova</a:t>
            </a:r>
          </a:p>
          <a:p>
            <a:pPr>
              <a:lnSpc>
                <a:spcPct val="100000"/>
              </a:lnSpc>
            </a:pPr>
            <a:endParaRPr lang="hr-HR" sz="1700">
              <a:solidFill>
                <a:schemeClr val="tx1"/>
              </a:solidFill>
            </a:endParaRPr>
          </a:p>
          <a:p>
            <a:pPr marL="0" indent="0">
              <a:lnSpc>
                <a:spcPct val="100000"/>
              </a:lnSpc>
              <a:buNone/>
            </a:pPr>
            <a:endParaRPr lang="hr-HR" sz="1700">
              <a:solidFill>
                <a:schemeClr val="tx1"/>
              </a:solidFill>
            </a:endParaRPr>
          </a:p>
        </p:txBody>
      </p:sp>
    </p:spTree>
    <p:extLst>
      <p:ext uri="{BB962C8B-B14F-4D97-AF65-F5344CB8AC3E}">
        <p14:creationId xmlns:p14="http://schemas.microsoft.com/office/powerpoint/2010/main" val="1567849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0A1740B8-28DD-4F3C-8D7C-F019789BCBD3}"/>
              </a:ext>
            </a:extLst>
          </p:cNvPr>
          <p:cNvSpPr>
            <a:spLocks noGrp="1"/>
          </p:cNvSpPr>
          <p:nvPr>
            <p:ph type="title"/>
          </p:nvPr>
        </p:nvSpPr>
        <p:spPr/>
        <p:txBody>
          <a:bodyPr/>
          <a:lstStyle/>
          <a:p>
            <a:r>
              <a:rPr lang="hr-HR" dirty="0" err="1"/>
              <a:t>Sexting-sextortion</a:t>
            </a:r>
            <a:endParaRPr lang="hr-HR" dirty="0"/>
          </a:p>
        </p:txBody>
      </p:sp>
      <p:sp>
        <p:nvSpPr>
          <p:cNvPr id="3" name="Rezervirano mjesto sadržaja 2">
            <a:extLst>
              <a:ext uri="{FF2B5EF4-FFF2-40B4-BE49-F238E27FC236}">
                <a16:creationId xmlns:a16="http://schemas.microsoft.com/office/drawing/2014/main" xmlns="" id="{09CDC7F1-B0F1-4281-8CE3-F0110A7F7BA0}"/>
              </a:ext>
            </a:extLst>
          </p:cNvPr>
          <p:cNvSpPr>
            <a:spLocks noGrp="1"/>
          </p:cNvSpPr>
          <p:nvPr>
            <p:ph idx="1"/>
          </p:nvPr>
        </p:nvSpPr>
        <p:spPr>
          <a:xfrm>
            <a:off x="938758" y="1772816"/>
            <a:ext cx="7633742" cy="4536504"/>
          </a:xfrm>
        </p:spPr>
        <p:txBody>
          <a:bodyPr>
            <a:normAutofit/>
          </a:bodyPr>
          <a:lstStyle/>
          <a:p>
            <a:pPr marL="0" indent="0">
              <a:buNone/>
            </a:pPr>
            <a:r>
              <a:rPr lang="hr-HR" dirty="0">
                <a:hlinkClick r:id="rId2"/>
              </a:rPr>
              <a:t>https://www.youtube.com/watch?v=NT-KCWMzhrM&amp;list=UUu_VqpJ6y4XH0T3G4tUFDFw</a:t>
            </a:r>
            <a:endParaRPr lang="hr-HR" dirty="0"/>
          </a:p>
          <a:p>
            <a:endParaRPr lang="hr-HR" dirty="0"/>
          </a:p>
          <a:p>
            <a:r>
              <a:rPr lang="hr-HR" dirty="0"/>
              <a:t>Reakcija učenika!</a:t>
            </a:r>
          </a:p>
          <a:p>
            <a:r>
              <a:rPr lang="hr-HR" dirty="0"/>
              <a:t>Nesvjesno izlaganje svoje djece – dostupnost fotografija</a:t>
            </a:r>
          </a:p>
          <a:p>
            <a:pPr marL="0" indent="0">
              <a:buNone/>
            </a:pPr>
            <a:endParaRPr lang="hr-HR" dirty="0"/>
          </a:p>
          <a:p>
            <a:r>
              <a:rPr lang="hr-HR" dirty="0"/>
              <a:t>Dvostruko zlostavljanje – ono trenutno i ono popraćeno u medijima-ostaje zabilježeno stalno – dijete ne može „pobjeći” od počinitelja, nije sigurno niti u svom domu</a:t>
            </a:r>
          </a:p>
          <a:p>
            <a:endParaRPr lang="hr-HR" dirty="0"/>
          </a:p>
        </p:txBody>
      </p:sp>
    </p:spTree>
    <p:extLst>
      <p:ext uri="{BB962C8B-B14F-4D97-AF65-F5344CB8AC3E}">
        <p14:creationId xmlns:p14="http://schemas.microsoft.com/office/powerpoint/2010/main" val="1210105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11" title="right scallop background shape">
            <a:extLst>
              <a:ext uri="{FF2B5EF4-FFF2-40B4-BE49-F238E27FC236}">
                <a16:creationId xmlns:a16="http://schemas.microsoft.com/office/drawing/2014/main" xmlns=""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661498" y="0"/>
            <a:ext cx="3482502"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pic>
        <p:nvPicPr>
          <p:cNvPr id="5" name="Slika 4">
            <a:extLst>
              <a:ext uri="{FF2B5EF4-FFF2-40B4-BE49-F238E27FC236}">
                <a16:creationId xmlns:a16="http://schemas.microsoft.com/office/drawing/2014/main" xmlns="" id="{62616CAC-F914-4DE4-BD26-9BA9228041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598" y="-2341"/>
            <a:ext cx="5655545" cy="4968551"/>
          </a:xfrm>
          <a:prstGeom prst="rect">
            <a:avLst/>
          </a:prstGeom>
        </p:spPr>
      </p:pic>
      <p:sp>
        <p:nvSpPr>
          <p:cNvPr id="14" name="Rectangle 13" title="left edge border">
            <a:extLst>
              <a:ext uri="{FF2B5EF4-FFF2-40B4-BE49-F238E27FC236}">
                <a16:creationId xmlns:a16="http://schemas.microsoft.com/office/drawing/2014/main" xmlns=""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slov 1">
            <a:extLst>
              <a:ext uri="{FF2B5EF4-FFF2-40B4-BE49-F238E27FC236}">
                <a16:creationId xmlns:a16="http://schemas.microsoft.com/office/drawing/2014/main" xmlns="" id="{D2ABF27A-676D-47FD-AC59-72D2EB5D0952}"/>
              </a:ext>
            </a:extLst>
          </p:cNvPr>
          <p:cNvSpPr>
            <a:spLocks noGrp="1"/>
          </p:cNvSpPr>
          <p:nvPr>
            <p:ph type="title"/>
          </p:nvPr>
        </p:nvSpPr>
        <p:spPr>
          <a:xfrm>
            <a:off x="5868143" y="457200"/>
            <a:ext cx="2704357" cy="739552"/>
          </a:xfrm>
        </p:spPr>
        <p:txBody>
          <a:bodyPr anchor="b">
            <a:noAutofit/>
          </a:bodyPr>
          <a:lstStyle/>
          <a:p>
            <a:r>
              <a:rPr lang="hr-HR" sz="3600" dirty="0" err="1">
                <a:solidFill>
                  <a:schemeClr val="accent1"/>
                </a:solidFill>
              </a:rPr>
              <a:t>gromming</a:t>
            </a:r>
            <a:endParaRPr lang="hr-HR" sz="3600" dirty="0">
              <a:solidFill>
                <a:schemeClr val="accent1"/>
              </a:solidFill>
            </a:endParaRPr>
          </a:p>
        </p:txBody>
      </p:sp>
      <p:sp>
        <p:nvSpPr>
          <p:cNvPr id="3" name="Rezervirano mjesto sadržaja 2">
            <a:extLst>
              <a:ext uri="{FF2B5EF4-FFF2-40B4-BE49-F238E27FC236}">
                <a16:creationId xmlns:a16="http://schemas.microsoft.com/office/drawing/2014/main" xmlns="" id="{97A26469-E014-42BF-BF11-94A0F8710B3E}"/>
              </a:ext>
            </a:extLst>
          </p:cNvPr>
          <p:cNvSpPr>
            <a:spLocks noGrp="1"/>
          </p:cNvSpPr>
          <p:nvPr>
            <p:ph idx="1"/>
          </p:nvPr>
        </p:nvSpPr>
        <p:spPr>
          <a:xfrm>
            <a:off x="6080741" y="1916832"/>
            <a:ext cx="2850661" cy="4608512"/>
          </a:xfrm>
        </p:spPr>
        <p:txBody>
          <a:bodyPr>
            <a:normAutofit fontScale="77500" lnSpcReduction="20000"/>
          </a:bodyPr>
          <a:lstStyle/>
          <a:p>
            <a:pPr>
              <a:lnSpc>
                <a:spcPct val="100000"/>
              </a:lnSpc>
            </a:pPr>
            <a:r>
              <a:rPr lang="hr-HR" sz="2400" dirty="0">
                <a:solidFill>
                  <a:schemeClr val="bg1"/>
                </a:solidFill>
              </a:rPr>
              <a:t>- namjerne radnje pridobivanja dječje pažnje u cilju razvijanja emocionalne veze s djetetom kao pripremom za pokušaj seksualnoga zlostavljanja. </a:t>
            </a:r>
          </a:p>
          <a:p>
            <a:pPr>
              <a:lnSpc>
                <a:spcPct val="100000"/>
              </a:lnSpc>
            </a:pPr>
            <a:endParaRPr lang="hr-HR" sz="2400" dirty="0">
              <a:solidFill>
                <a:schemeClr val="bg1"/>
              </a:solidFill>
            </a:endParaRPr>
          </a:p>
          <a:p>
            <a:pPr>
              <a:lnSpc>
                <a:spcPct val="100000"/>
              </a:lnSpc>
            </a:pPr>
            <a:r>
              <a:rPr lang="hr-HR" dirty="0">
                <a:solidFill>
                  <a:schemeClr val="bg1"/>
                </a:solidFill>
              </a:rPr>
              <a:t>- zlostavljači obično pokušavaju sljedeće:</a:t>
            </a:r>
          </a:p>
          <a:p>
            <a:pPr>
              <a:lnSpc>
                <a:spcPct val="100000"/>
              </a:lnSpc>
            </a:pPr>
            <a:r>
              <a:rPr lang="hr-HR" dirty="0">
                <a:solidFill>
                  <a:schemeClr val="bg1"/>
                </a:solidFill>
              </a:rPr>
              <a:t>- daju poklone ili novac djetetu bez vidljivoga razloga,</a:t>
            </a:r>
          </a:p>
          <a:p>
            <a:pPr>
              <a:lnSpc>
                <a:spcPct val="100000"/>
              </a:lnSpc>
            </a:pPr>
            <a:r>
              <a:rPr lang="hr-HR" dirty="0">
                <a:solidFill>
                  <a:schemeClr val="bg1"/>
                </a:solidFill>
              </a:rPr>
              <a:t>- potiču razgovor o seksualnim temama </a:t>
            </a:r>
          </a:p>
          <a:p>
            <a:pPr>
              <a:lnSpc>
                <a:spcPct val="100000"/>
              </a:lnSpc>
            </a:pPr>
            <a:r>
              <a:rPr lang="hr-HR" dirty="0">
                <a:solidFill>
                  <a:schemeClr val="bg1"/>
                </a:solidFill>
              </a:rPr>
              <a:t>- ili čak pokazuju djetetu pornografske sadržaje. </a:t>
            </a:r>
          </a:p>
          <a:p>
            <a:pPr>
              <a:lnSpc>
                <a:spcPct val="100000"/>
              </a:lnSpc>
            </a:pPr>
            <a:r>
              <a:rPr lang="hr-HR" dirty="0">
                <a:solidFill>
                  <a:schemeClr val="bg1"/>
                </a:solidFill>
              </a:rPr>
              <a:t> </a:t>
            </a:r>
          </a:p>
          <a:p>
            <a:pPr>
              <a:lnSpc>
                <a:spcPct val="100000"/>
              </a:lnSpc>
            </a:pPr>
            <a:r>
              <a:rPr lang="hr-HR" sz="1200" dirty="0">
                <a:solidFill>
                  <a:schemeClr val="bg1"/>
                </a:solidFill>
              </a:rPr>
              <a:t> </a:t>
            </a:r>
          </a:p>
        </p:txBody>
      </p:sp>
      <p:sp>
        <p:nvSpPr>
          <p:cNvPr id="4" name="Pravokutnik 3">
            <a:extLst>
              <a:ext uri="{FF2B5EF4-FFF2-40B4-BE49-F238E27FC236}">
                <a16:creationId xmlns:a16="http://schemas.microsoft.com/office/drawing/2014/main" xmlns="" id="{D968B415-2ADA-4BAD-A3DF-2D9D029E1BC7}"/>
              </a:ext>
            </a:extLst>
          </p:cNvPr>
          <p:cNvSpPr/>
          <p:nvPr/>
        </p:nvSpPr>
        <p:spPr>
          <a:xfrm>
            <a:off x="181588" y="5311940"/>
            <a:ext cx="5655544" cy="1200329"/>
          </a:xfrm>
          <a:prstGeom prst="rect">
            <a:avLst/>
          </a:prstGeom>
        </p:spPr>
        <p:txBody>
          <a:bodyPr wrap="square">
            <a:spAutoFit/>
          </a:bodyPr>
          <a:lstStyle/>
          <a:p>
            <a:r>
              <a:rPr lang="hr-HR" dirty="0"/>
              <a:t> - zlostavljač najčešće istražuje različite internetske stranice u potrazi za osjetljivijom ili nesigurnijom djecom s kojom se nastoji sprijateljiti i približiti pričom o zajedničkim interesima </a:t>
            </a:r>
          </a:p>
        </p:txBody>
      </p:sp>
    </p:spTree>
    <p:extLst>
      <p:ext uri="{BB962C8B-B14F-4D97-AF65-F5344CB8AC3E}">
        <p14:creationId xmlns:p14="http://schemas.microsoft.com/office/powerpoint/2010/main" val="1915778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11" title="right scallop background shape">
            <a:extLst>
              <a:ext uri="{FF2B5EF4-FFF2-40B4-BE49-F238E27FC236}">
                <a16:creationId xmlns:a16="http://schemas.microsoft.com/office/drawing/2014/main" xmlns=""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661498" y="0"/>
            <a:ext cx="3482502"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4" name="Rectangle 13" title="left edge border">
            <a:extLst>
              <a:ext uri="{FF2B5EF4-FFF2-40B4-BE49-F238E27FC236}">
                <a16:creationId xmlns:a16="http://schemas.microsoft.com/office/drawing/2014/main" xmlns=""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Slika 4" descr="Slika na kojoj se prikazuje elektronički, tipkovnica, na zatvorenom&#10;&#10;Opis je generiran uz vrlo visoku pouzdanost">
            <a:extLst>
              <a:ext uri="{FF2B5EF4-FFF2-40B4-BE49-F238E27FC236}">
                <a16:creationId xmlns:a16="http://schemas.microsoft.com/office/drawing/2014/main" xmlns="" id="{CC678041-1197-45AF-B693-26944206B0FA}"/>
              </a:ext>
            </a:extLst>
          </p:cNvPr>
          <p:cNvPicPr>
            <a:picLocks noChangeAspect="1"/>
          </p:cNvPicPr>
          <p:nvPr/>
        </p:nvPicPr>
        <p:blipFill rotWithShape="1">
          <a:blip r:embed="rId3">
            <a:extLst>
              <a:ext uri="{28A0092B-C50C-407E-A947-70E740481C1C}">
                <a14:useLocalDpi xmlns:a14="http://schemas.microsoft.com/office/drawing/2010/main" val="0"/>
              </a:ext>
            </a:extLst>
          </a:blip>
          <a:srcRect l="24132" r="22568" b="-1"/>
          <a:stretch/>
        </p:blipFill>
        <p:spPr>
          <a:xfrm>
            <a:off x="749011" y="299191"/>
            <a:ext cx="4213302" cy="4104456"/>
          </a:xfrm>
          <a:prstGeom prst="rect">
            <a:avLst/>
          </a:prstGeom>
        </p:spPr>
      </p:pic>
      <p:sp>
        <p:nvSpPr>
          <p:cNvPr id="3" name="Rezervirano mjesto sadržaja 2">
            <a:extLst>
              <a:ext uri="{FF2B5EF4-FFF2-40B4-BE49-F238E27FC236}">
                <a16:creationId xmlns:a16="http://schemas.microsoft.com/office/drawing/2014/main" xmlns="" id="{5A012808-3FBA-4008-BBA1-DF8ED908685C}"/>
              </a:ext>
            </a:extLst>
          </p:cNvPr>
          <p:cNvSpPr>
            <a:spLocks noGrp="1"/>
          </p:cNvSpPr>
          <p:nvPr>
            <p:ph idx="1"/>
          </p:nvPr>
        </p:nvSpPr>
        <p:spPr>
          <a:xfrm>
            <a:off x="6036003" y="337630"/>
            <a:ext cx="2733492" cy="4224528"/>
          </a:xfrm>
        </p:spPr>
        <p:txBody>
          <a:bodyPr>
            <a:noAutofit/>
          </a:bodyPr>
          <a:lstStyle/>
          <a:p>
            <a:r>
              <a:rPr lang="hr-HR" dirty="0">
                <a:solidFill>
                  <a:schemeClr val="bg1"/>
                </a:solidFill>
              </a:rPr>
              <a:t>Internet :</a:t>
            </a:r>
          </a:p>
          <a:p>
            <a:r>
              <a:rPr lang="hr-HR" dirty="0">
                <a:solidFill>
                  <a:schemeClr val="bg1"/>
                </a:solidFill>
              </a:rPr>
              <a:t>– razvoj komunikacije</a:t>
            </a:r>
          </a:p>
          <a:p>
            <a:r>
              <a:rPr lang="hr-HR" dirty="0">
                <a:solidFill>
                  <a:schemeClr val="bg1"/>
                </a:solidFill>
              </a:rPr>
              <a:t>- dostupnost informacije bilo gdje i bilo kada i bilo kome</a:t>
            </a:r>
          </a:p>
          <a:p>
            <a:r>
              <a:rPr lang="hr-HR" dirty="0">
                <a:solidFill>
                  <a:schemeClr val="bg1"/>
                </a:solidFill>
              </a:rPr>
              <a:t>-sve informacije dostupne globalno</a:t>
            </a:r>
          </a:p>
          <a:p>
            <a:r>
              <a:rPr lang="hr-HR" dirty="0">
                <a:solidFill>
                  <a:schemeClr val="bg1"/>
                </a:solidFill>
              </a:rPr>
              <a:t>- velika industrija, ogromna novčana sredstva (pedofilija)</a:t>
            </a:r>
          </a:p>
          <a:p>
            <a:r>
              <a:rPr lang="hr-HR" dirty="0">
                <a:solidFill>
                  <a:schemeClr val="bg1"/>
                </a:solidFill>
              </a:rPr>
              <a:t>ANONIMNOST zlostavljača</a:t>
            </a:r>
          </a:p>
          <a:p>
            <a:r>
              <a:rPr lang="hr-HR" dirty="0">
                <a:solidFill>
                  <a:schemeClr val="bg1"/>
                </a:solidFill>
              </a:rPr>
              <a:t>- dostupnost sadržaja (fotografije djece, ljetovanja, </a:t>
            </a:r>
            <a:r>
              <a:rPr lang="hr-HR" dirty="0" err="1">
                <a:solidFill>
                  <a:schemeClr val="bg1"/>
                </a:solidFill>
              </a:rPr>
              <a:t>facebook</a:t>
            </a:r>
            <a:r>
              <a:rPr lang="hr-HR" dirty="0">
                <a:solidFill>
                  <a:schemeClr val="bg1"/>
                </a:solidFill>
              </a:rPr>
              <a:t>…)</a:t>
            </a:r>
          </a:p>
        </p:txBody>
      </p:sp>
    </p:spTree>
    <p:extLst>
      <p:ext uri="{BB962C8B-B14F-4D97-AF65-F5344CB8AC3E}">
        <p14:creationId xmlns:p14="http://schemas.microsoft.com/office/powerpoint/2010/main" val="2995211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Slika 4" descr="Slika na kojoj se prikazuje osoba, na zatvorenom&#10;&#10;Opis je generiran uz vrlo visoku pouzdanost">
            <a:extLst>
              <a:ext uri="{FF2B5EF4-FFF2-40B4-BE49-F238E27FC236}">
                <a16:creationId xmlns:a16="http://schemas.microsoft.com/office/drawing/2014/main" xmlns="" id="{431FF292-270B-4199-86B9-84BDD2B1350A}"/>
              </a:ext>
            </a:extLst>
          </p:cNvPr>
          <p:cNvPicPr>
            <a:picLocks noChangeAspect="1"/>
          </p:cNvPicPr>
          <p:nvPr/>
        </p:nvPicPr>
        <p:blipFill rotWithShape="1">
          <a:blip r:embed="rId2">
            <a:extLst>
              <a:ext uri="{28A0092B-C50C-407E-A947-70E740481C1C}">
                <a14:useLocalDpi xmlns:a14="http://schemas.microsoft.com/office/drawing/2010/main" val="0"/>
              </a:ext>
            </a:extLst>
          </a:blip>
          <a:srcRect l="17563"/>
          <a:stretch/>
        </p:blipFill>
        <p:spPr>
          <a:xfrm>
            <a:off x="323529" y="836712"/>
            <a:ext cx="3737048" cy="5042880"/>
          </a:xfrm>
          <a:prstGeom prst="rect">
            <a:avLst/>
          </a:prstGeom>
        </p:spPr>
      </p:pic>
      <p:sp>
        <p:nvSpPr>
          <p:cNvPr id="3" name="Rezervirano mjesto sadržaja 2">
            <a:extLst>
              <a:ext uri="{FF2B5EF4-FFF2-40B4-BE49-F238E27FC236}">
                <a16:creationId xmlns:a16="http://schemas.microsoft.com/office/drawing/2014/main" xmlns="" id="{EA9050ED-3AD2-4AF1-BF20-3D700186EC4C}"/>
              </a:ext>
            </a:extLst>
          </p:cNvPr>
          <p:cNvSpPr>
            <a:spLocks noGrp="1"/>
          </p:cNvSpPr>
          <p:nvPr>
            <p:ph idx="1"/>
          </p:nvPr>
        </p:nvSpPr>
        <p:spPr>
          <a:xfrm>
            <a:off x="4060577" y="836712"/>
            <a:ext cx="4511923" cy="5472607"/>
          </a:xfrm>
        </p:spPr>
        <p:txBody>
          <a:bodyPr>
            <a:normAutofit/>
          </a:bodyPr>
          <a:lstStyle/>
          <a:p>
            <a:r>
              <a:rPr lang="hr-HR" dirty="0"/>
              <a:t>Chat room (lažni identitete)</a:t>
            </a:r>
          </a:p>
          <a:p>
            <a:r>
              <a:rPr lang="hr-HR" dirty="0"/>
              <a:t>Internet predatori</a:t>
            </a:r>
          </a:p>
          <a:p>
            <a:r>
              <a:rPr lang="hr-HR" dirty="0"/>
              <a:t>Mit – pedofilija i sadržaji pedofilije teško dostupni djeci</a:t>
            </a:r>
          </a:p>
          <a:p>
            <a:r>
              <a:rPr lang="hr-HR" dirty="0"/>
              <a:t>Ucjene djece </a:t>
            </a:r>
          </a:p>
          <a:p>
            <a:endParaRPr lang="hr-HR" dirty="0"/>
          </a:p>
          <a:p>
            <a:r>
              <a:rPr lang="hr-HR" dirty="0"/>
              <a:t>Tomova priča o sigurnosti na </a:t>
            </a:r>
            <a:r>
              <a:rPr lang="hr-HR" dirty="0" err="1"/>
              <a:t>interntu</a:t>
            </a:r>
            <a:r>
              <a:rPr lang="hr-HR" dirty="0"/>
              <a:t>!</a:t>
            </a:r>
          </a:p>
          <a:p>
            <a:pPr marL="0" indent="0">
              <a:buNone/>
            </a:pPr>
            <a:r>
              <a:rPr lang="hr-HR" dirty="0">
                <a:hlinkClick r:id="rId3"/>
              </a:rPr>
              <a:t>https://www.youtube.com/watch?v=CDI-5HuFftk&amp;list=UUu_VqpJ6y4XH0T3G4tUFDFw&amp;index=62</a:t>
            </a:r>
            <a:endParaRPr lang="hr-HR" dirty="0"/>
          </a:p>
          <a:p>
            <a:endParaRPr lang="hr-HR" dirty="0"/>
          </a:p>
        </p:txBody>
      </p:sp>
    </p:spTree>
    <p:extLst>
      <p:ext uri="{BB962C8B-B14F-4D97-AF65-F5344CB8AC3E}">
        <p14:creationId xmlns:p14="http://schemas.microsoft.com/office/powerpoint/2010/main" val="1265744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2D6CE9D5-28BB-4329-B5E2-B06131F27F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Freeform 11" title="right scallop background shape">
            <a:extLst>
              <a:ext uri="{FF2B5EF4-FFF2-40B4-BE49-F238E27FC236}">
                <a16:creationId xmlns:a16="http://schemas.microsoft.com/office/drawing/2014/main" xmlns="" id="{E2B1BC2F-AEBF-4990-A7F9-197AAF28B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661498" y="0"/>
            <a:ext cx="3482502"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5" name="Rectangle 14" title="left edge border">
            <a:extLst>
              <a:ext uri="{FF2B5EF4-FFF2-40B4-BE49-F238E27FC236}">
                <a16:creationId xmlns:a16="http://schemas.microsoft.com/office/drawing/2014/main" xmlns="" id="{8D9F7D40-5D59-4F59-A331-D8F7710A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Slika 5">
            <a:extLst>
              <a:ext uri="{FF2B5EF4-FFF2-40B4-BE49-F238E27FC236}">
                <a16:creationId xmlns:a16="http://schemas.microsoft.com/office/drawing/2014/main" xmlns="" id="{B0E1D8EC-1593-4D9B-8E76-B034EBD39AB8}"/>
              </a:ext>
            </a:extLst>
          </p:cNvPr>
          <p:cNvPicPr>
            <a:picLocks noChangeAspect="1"/>
          </p:cNvPicPr>
          <p:nvPr/>
        </p:nvPicPr>
        <p:blipFill>
          <a:blip r:embed="rId2"/>
          <a:stretch>
            <a:fillRect/>
          </a:stretch>
        </p:blipFill>
        <p:spPr>
          <a:xfrm>
            <a:off x="695195" y="1031807"/>
            <a:ext cx="4483705" cy="4483705"/>
          </a:xfrm>
          <a:prstGeom prst="rect">
            <a:avLst/>
          </a:prstGeom>
        </p:spPr>
      </p:pic>
      <p:sp>
        <p:nvSpPr>
          <p:cNvPr id="4" name="AutoShape 2" descr="Rezultat slike za CIBERBULLING">
            <a:extLst>
              <a:ext uri="{FF2B5EF4-FFF2-40B4-BE49-F238E27FC236}">
                <a16:creationId xmlns:a16="http://schemas.microsoft.com/office/drawing/2014/main" xmlns="" id="{35971BF2-4E13-4495-B4F4-F25B62008CEA}"/>
              </a:ext>
            </a:extLst>
          </p:cNvPr>
          <p:cNvSpPr>
            <a:spLocks noChangeAspect="1" noChangeArrowheads="1"/>
          </p:cNvSpPr>
          <p:nvPr/>
        </p:nvSpPr>
        <p:spPr bwMode="auto">
          <a:xfrm>
            <a:off x="3143250" y="2486025"/>
            <a:ext cx="2857500" cy="1885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 name="Naslov 1">
            <a:extLst>
              <a:ext uri="{FF2B5EF4-FFF2-40B4-BE49-F238E27FC236}">
                <a16:creationId xmlns:a16="http://schemas.microsoft.com/office/drawing/2014/main" xmlns="" id="{950C2065-EEAB-4869-AD9B-A210C1E1EB0F}"/>
              </a:ext>
            </a:extLst>
          </p:cNvPr>
          <p:cNvSpPr>
            <a:spLocks noGrp="1"/>
          </p:cNvSpPr>
          <p:nvPr>
            <p:ph type="title"/>
          </p:nvPr>
        </p:nvSpPr>
        <p:spPr>
          <a:xfrm>
            <a:off x="5838833" y="127257"/>
            <a:ext cx="2704356" cy="1197864"/>
          </a:xfrm>
        </p:spPr>
        <p:txBody>
          <a:bodyPr anchor="b">
            <a:normAutofit/>
          </a:bodyPr>
          <a:lstStyle/>
          <a:p>
            <a:r>
              <a:rPr lang="hr-HR" sz="2800" dirty="0" err="1">
                <a:solidFill>
                  <a:schemeClr val="accent1"/>
                </a:solidFill>
              </a:rPr>
              <a:t>cyberbullying</a:t>
            </a:r>
            <a:endParaRPr lang="hr-HR" sz="2800" dirty="0">
              <a:solidFill>
                <a:schemeClr val="accent1"/>
              </a:solidFill>
            </a:endParaRPr>
          </a:p>
        </p:txBody>
      </p:sp>
      <p:sp>
        <p:nvSpPr>
          <p:cNvPr id="3" name="Rezervirano mjesto sadržaja 2">
            <a:extLst>
              <a:ext uri="{FF2B5EF4-FFF2-40B4-BE49-F238E27FC236}">
                <a16:creationId xmlns:a16="http://schemas.microsoft.com/office/drawing/2014/main" xmlns="" id="{A6E3DD7E-DBEA-4399-890E-B790214877B6}"/>
              </a:ext>
            </a:extLst>
          </p:cNvPr>
          <p:cNvSpPr>
            <a:spLocks noGrp="1"/>
          </p:cNvSpPr>
          <p:nvPr>
            <p:ph idx="1"/>
          </p:nvPr>
        </p:nvSpPr>
        <p:spPr>
          <a:xfrm>
            <a:off x="5868144" y="1655064"/>
            <a:ext cx="3024336" cy="4870279"/>
          </a:xfrm>
        </p:spPr>
        <p:txBody>
          <a:bodyPr>
            <a:noAutofit/>
          </a:bodyPr>
          <a:lstStyle/>
          <a:p>
            <a:pPr marL="0" indent="0">
              <a:lnSpc>
                <a:spcPct val="100000"/>
              </a:lnSpc>
              <a:buNone/>
            </a:pPr>
            <a:r>
              <a:rPr lang="hr-HR" sz="1600" dirty="0">
                <a:solidFill>
                  <a:schemeClr val="bg1"/>
                </a:solidFill>
              </a:rPr>
              <a:t>CYBERBULLYING - CILJ POVRIJEDITI, UZNEMIRITI ILI NA BILO KOJI NAČIN OŠTETITI POJEDINCA </a:t>
            </a:r>
          </a:p>
          <a:p>
            <a:pPr marL="0" indent="0">
              <a:lnSpc>
                <a:spcPct val="100000"/>
              </a:lnSpc>
              <a:buNone/>
            </a:pPr>
            <a:r>
              <a:rPr lang="hr-HR" sz="1600" dirty="0">
                <a:solidFill>
                  <a:schemeClr val="bg1"/>
                </a:solidFill>
              </a:rPr>
              <a:t>UKLJUČUJE:</a:t>
            </a:r>
          </a:p>
          <a:p>
            <a:pPr>
              <a:lnSpc>
                <a:spcPct val="100000"/>
              </a:lnSpc>
            </a:pPr>
            <a:r>
              <a:rPr lang="hr-HR" sz="1600" dirty="0">
                <a:solidFill>
                  <a:schemeClr val="bg1"/>
                </a:solidFill>
              </a:rPr>
              <a:t>- poticanje grupne mržnje                                                                                     - napad na privatnost - uznemiravanje - uhođenje - vrijeđanje - nesavjestan pristup štetnim sadržajima - slanje prijetećih, okrutnih poruka - kreiranje stranica koje sadrže priče, crteže, slike i šale na račun vršnjaka - širenje nasilnih i uvredljivih komentara</a:t>
            </a:r>
          </a:p>
          <a:p>
            <a:pPr marL="0" indent="0">
              <a:lnSpc>
                <a:spcPct val="100000"/>
              </a:lnSpc>
              <a:buNone/>
            </a:pPr>
            <a:r>
              <a:rPr lang="hr-HR" sz="1600" dirty="0">
                <a:solidFill>
                  <a:schemeClr val="bg1"/>
                </a:solidFill>
              </a:rPr>
              <a:t>OBLICI CYBERBULLYINGA</a:t>
            </a:r>
          </a:p>
          <a:p>
            <a:pPr>
              <a:lnSpc>
                <a:spcPct val="100000"/>
              </a:lnSpc>
            </a:pPr>
            <a:r>
              <a:rPr lang="hr-HR" sz="1600" dirty="0">
                <a:solidFill>
                  <a:schemeClr val="bg1"/>
                </a:solidFill>
              </a:rPr>
              <a:t>Izravan napad</a:t>
            </a:r>
          </a:p>
          <a:p>
            <a:pPr>
              <a:lnSpc>
                <a:spcPct val="100000"/>
              </a:lnSpc>
            </a:pPr>
            <a:r>
              <a:rPr lang="hr-HR" sz="1600" dirty="0">
                <a:solidFill>
                  <a:schemeClr val="bg1"/>
                </a:solidFill>
              </a:rPr>
              <a:t>Napad preko posrednika</a:t>
            </a:r>
          </a:p>
        </p:txBody>
      </p:sp>
    </p:spTree>
    <p:extLst>
      <p:ext uri="{BB962C8B-B14F-4D97-AF65-F5344CB8AC3E}">
        <p14:creationId xmlns:p14="http://schemas.microsoft.com/office/powerpoint/2010/main" val="530456959"/>
      </p:ext>
    </p:extLst>
  </p:cSld>
  <p:clrMapOvr>
    <a:masterClrMapping/>
  </p:clrMapOvr>
  <p:timing>
    <p:tnLst>
      <p:par>
        <p:cTn id="1" dur="indefinite" restart="never" nodeType="tmRoot"/>
      </p:par>
    </p:tnLst>
  </p:timing>
</p:sld>
</file>

<file path=ppt/theme/theme1.xml><?xml version="1.0" encoding="utf-8"?>
<a:theme xmlns:a="http://schemas.openxmlformats.org/drawingml/2006/main" name="Značka">
  <a:themeElements>
    <a:clrScheme name="Značka">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Značka">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Značka">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771EA782-DFA6-45B1-AEA3-661F1715B310}"/>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TM10001106[[fn=Značka]]</Template>
  <TotalTime>802</TotalTime>
  <Words>984</Words>
  <Application>Microsoft Office PowerPoint</Application>
  <PresentationFormat>Prikaz na zaslonu (4:3)</PresentationFormat>
  <Paragraphs>118</Paragraphs>
  <Slides>19</Slides>
  <Notes>1</Notes>
  <HiddenSlides>0</HiddenSlides>
  <MMClips>0</MMClips>
  <ScaleCrop>false</ScaleCrop>
  <HeadingPairs>
    <vt:vector size="4" baseType="variant">
      <vt:variant>
        <vt:lpstr>Tema</vt:lpstr>
      </vt:variant>
      <vt:variant>
        <vt:i4>1</vt:i4>
      </vt:variant>
      <vt:variant>
        <vt:lpstr>Naslovi slajdova</vt:lpstr>
      </vt:variant>
      <vt:variant>
        <vt:i4>19</vt:i4>
      </vt:variant>
    </vt:vector>
  </HeadingPairs>
  <TitlesOfParts>
    <vt:vector size="20" baseType="lpstr">
      <vt:lpstr>Značka</vt:lpstr>
      <vt:lpstr>Zaštita djece na internetu - edukacija prije svega</vt:lpstr>
      <vt:lpstr>Izazovi</vt:lpstr>
      <vt:lpstr>Digitalni otisci</vt:lpstr>
      <vt:lpstr>Sexting-sextortion</vt:lpstr>
      <vt:lpstr>Sexting-sextortion</vt:lpstr>
      <vt:lpstr>gromming</vt:lpstr>
      <vt:lpstr>PowerPointova prezentacija</vt:lpstr>
      <vt:lpstr>PowerPointova prezentacija</vt:lpstr>
      <vt:lpstr>cyberbullying</vt:lpstr>
      <vt:lpstr>IZRAVAN NAPAD </vt:lpstr>
      <vt:lpstr>NEIZRAVAN NAPAD </vt:lpstr>
      <vt:lpstr>Što učiniti?  Kako pomoći djetetu?</vt:lpstr>
      <vt:lpstr>Tehnička zaštita</vt:lpstr>
      <vt:lpstr>Edukacija</vt:lpstr>
      <vt:lpstr>Kako zaštiti dijete?</vt:lpstr>
      <vt:lpstr>Neprimjereni sadržaji - što učiniti?</vt:lpstr>
      <vt:lpstr>#lijepa riječ, dovoljna je samo lijepa riječ </vt:lpstr>
      <vt:lpstr>      Hvala na pažnji!</vt:lpstr>
      <vt:lpstr>izvori: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Zaštita djece na internetu - edukacije prije svega</dc:title>
  <dc:creator>Ured</dc:creator>
  <cp:lastModifiedBy>Ured</cp:lastModifiedBy>
  <cp:revision>48</cp:revision>
  <dcterms:created xsi:type="dcterms:W3CDTF">2017-12-13T07:33:24Z</dcterms:created>
  <dcterms:modified xsi:type="dcterms:W3CDTF">2018-02-08T08:53:41Z</dcterms:modified>
</cp:coreProperties>
</file>