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52" autoAdjust="0"/>
    <p:restoredTop sz="94660"/>
  </p:normalViewPr>
  <p:slideViewPr>
    <p:cSldViewPr>
      <p:cViewPr>
        <p:scale>
          <a:sx n="100" d="100"/>
          <a:sy n="100" d="100"/>
        </p:scale>
        <p:origin x="-51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D79A71-7017-4906-B388-3B1B1E137E3D}" type="datetimeFigureOut">
              <a:rPr lang="hr-HR" smtClean="0"/>
              <a:pPr/>
              <a:t>19.3.2015.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31F674-A9D2-438B-ACEE-34D99D8C0AC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i="1" dirty="0" smtClean="0">
                <a:latin typeface="Snap ITC" pitchFamily="82" charset="0"/>
              </a:rPr>
              <a:t>Ljudevit Gaj </a:t>
            </a:r>
            <a:endParaRPr lang="hr-HR" sz="4000" b="1" i="1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55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Ljudevit Gaj je rođen u Krapini,   8.srpnja 1809.</a:t>
            </a:r>
          </a:p>
          <a:p>
            <a:r>
              <a:rPr lang="hr-HR" dirty="0" smtClean="0"/>
              <a:t>Umro je 20. travnja 1872. u Zagrebu.</a:t>
            </a:r>
          </a:p>
          <a:p>
            <a:r>
              <a:rPr lang="hr-HR" dirty="0" smtClean="0"/>
              <a:t>On je hrvatski političar , jezikoslovac , ideolog, novinar i književnik.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04392"/>
            <a:ext cx="3672408" cy="37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55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Nacionalni politički i kulturni pokret za nacionalno i jezično  jedinstvo Hrvata nazivamo hrvatski narodni preporod  ili ilirski pokret.</a:t>
            </a:r>
          </a:p>
          <a:p>
            <a:r>
              <a:rPr lang="hr-HR" dirty="0" smtClean="0"/>
              <a:t>Istaknuti preporoditelj i središnja osoba ilirskoga pokreta bio je Ljudevit Gaj. 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56792"/>
            <a:ext cx="3024336" cy="37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25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475656" y="1412776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Kako bi objasnio svoje zamisli,Gaj </a:t>
            </a:r>
            <a:r>
              <a:rPr lang="hr-HR" sz="3600" smtClean="0"/>
              <a:t>objavljuje knjižicu </a:t>
            </a:r>
            <a:r>
              <a:rPr lang="hr-HR" sz="3600" dirty="0" smtClean="0"/>
              <a:t>Kratka osnova </a:t>
            </a:r>
            <a:r>
              <a:rPr lang="hr-HR" sz="3600" dirty="0" err="1" smtClean="0"/>
              <a:t>horvatsko</a:t>
            </a:r>
            <a:r>
              <a:rPr lang="hr-HR" sz="3600" dirty="0" smtClean="0"/>
              <a:t>-slavenskoga </a:t>
            </a:r>
            <a:r>
              <a:rPr lang="hr-HR" sz="3600" dirty="0" err="1" smtClean="0"/>
              <a:t>pravopisanja</a:t>
            </a:r>
            <a:r>
              <a:rPr lang="hr-HR" sz="3600" dirty="0" smtClean="0"/>
              <a:t>,koja označuje početak </a:t>
            </a:r>
            <a:r>
              <a:rPr lang="hr-HR" sz="3600" dirty="0" err="1" smtClean="0"/>
              <a:t>slovopisne</a:t>
            </a:r>
            <a:r>
              <a:rPr lang="hr-HR" sz="3600" dirty="0" smtClean="0"/>
              <a:t> reforme.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0814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862783" y="1769790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članku </a:t>
            </a:r>
            <a:r>
              <a:rPr lang="hr-HR" sz="2400" dirty="0" err="1" smtClean="0"/>
              <a:t>Pravopisz</a:t>
            </a:r>
            <a:r>
              <a:rPr lang="hr-HR" sz="2400" dirty="0" smtClean="0"/>
              <a:t> Gaj donosi konačno </a:t>
            </a:r>
            <a:r>
              <a:rPr lang="hr-HR" sz="2400" dirty="0" err="1" smtClean="0"/>
              <a:t>slovopisna</a:t>
            </a:r>
            <a:r>
              <a:rPr lang="hr-HR" sz="2400" dirty="0" smtClean="0"/>
              <a:t> </a:t>
            </a:r>
            <a:r>
              <a:rPr lang="hr-HR" sz="2400" dirty="0" err="1" smtClean="0"/>
              <a:t>rješnja</a:t>
            </a:r>
            <a:r>
              <a:rPr lang="hr-HR" sz="2400" dirty="0" smtClean="0"/>
              <a:t> najavljena u Kratkoj osnovi:</a:t>
            </a:r>
          </a:p>
          <a:p>
            <a:r>
              <a:rPr lang="hr-HR" sz="2400" dirty="0" smtClean="0"/>
              <a:t>-umjesto tilde  uvodi kvačice za slova č,ž i š</a:t>
            </a:r>
          </a:p>
          <a:p>
            <a:r>
              <a:rPr lang="hr-HR" sz="2400" dirty="0" smtClean="0"/>
              <a:t>-uvodi dvoslove </a:t>
            </a:r>
            <a:r>
              <a:rPr lang="hr-HR" sz="2400" dirty="0" err="1" smtClean="0"/>
              <a:t>dj</a:t>
            </a:r>
            <a:r>
              <a:rPr lang="hr-HR" sz="2400" dirty="0" smtClean="0"/>
              <a:t>,</a:t>
            </a:r>
            <a:r>
              <a:rPr lang="hr-HR" sz="2400" dirty="0" err="1" smtClean="0"/>
              <a:t>lj</a:t>
            </a:r>
            <a:r>
              <a:rPr lang="hr-HR" sz="2400" dirty="0" smtClean="0"/>
              <a:t> i nj</a:t>
            </a:r>
          </a:p>
          <a:p>
            <a:r>
              <a:rPr lang="hr-HR" sz="2400" dirty="0" smtClean="0"/>
              <a:t>-slovo ć preuzima iz poljskog jezika</a:t>
            </a:r>
          </a:p>
          <a:p>
            <a:r>
              <a:rPr lang="hr-HR" sz="2400" dirty="0" smtClean="0"/>
              <a:t>-umjesto staroslavenskoga glasa jata uvodi tzv. rogato </a:t>
            </a:r>
            <a:r>
              <a:rPr lang="hr-HR" sz="2400" dirty="0"/>
              <a:t> </a:t>
            </a:r>
            <a:r>
              <a:rPr lang="hr-HR" sz="2400" dirty="0" smtClean="0"/>
              <a:t>Ě-izgovor </a:t>
            </a:r>
            <a:r>
              <a:rPr lang="hr-HR" sz="2400" dirty="0" err="1" smtClean="0"/>
              <a:t>ije</a:t>
            </a:r>
            <a:r>
              <a:rPr lang="hr-HR" sz="2400" dirty="0" smtClean="0"/>
              <a:t> ,e ili i.</a:t>
            </a:r>
          </a:p>
        </p:txBody>
      </p:sp>
    </p:spTree>
    <p:extLst>
      <p:ext uri="{BB962C8B-B14F-4D97-AF65-F5344CB8AC3E}">
        <p14:creationId xmlns:p14="http://schemas.microsoft.com/office/powerpoint/2010/main" xmlns="" val="784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Novine </a:t>
            </a:r>
            <a:r>
              <a:rPr lang="hr-HR" dirty="0" err="1" smtClean="0"/>
              <a:t>Horvatzke</a:t>
            </a:r>
            <a:r>
              <a:rPr lang="hr-HR" dirty="0" smtClean="0"/>
              <a:t> s prilogom Danica </a:t>
            </a:r>
            <a:r>
              <a:rPr lang="hr-HR" dirty="0" err="1" smtClean="0"/>
              <a:t>Horvatzka</a:t>
            </a:r>
            <a:r>
              <a:rPr lang="hr-HR" dirty="0" smtClean="0"/>
              <a:t> ,</a:t>
            </a:r>
            <a:r>
              <a:rPr lang="hr-HR" dirty="0" err="1" smtClean="0"/>
              <a:t>Slavonzka</a:t>
            </a:r>
            <a:r>
              <a:rPr lang="hr-HR" dirty="0" smtClean="0"/>
              <a:t> y </a:t>
            </a:r>
            <a:r>
              <a:rPr lang="hr-HR" dirty="0" err="1" smtClean="0"/>
              <a:t>Dalmatinzka</a:t>
            </a:r>
            <a:r>
              <a:rPr lang="hr-HR" dirty="0" smtClean="0"/>
              <a:t> od 1836. Ilirske narodne novine s prilogom Danica </a:t>
            </a:r>
            <a:r>
              <a:rPr lang="hr-HR" dirty="0" err="1" smtClean="0"/>
              <a:t>iliriska</a:t>
            </a:r>
            <a:r>
              <a:rPr lang="hr-HR" dirty="0" smtClean="0"/>
              <a:t>.</a:t>
            </a:r>
          </a:p>
          <a:p>
            <a:r>
              <a:rPr lang="hr-HR" dirty="0" smtClean="0"/>
              <a:t>U njoj istiskana pjesma Antuna Mihanovića </a:t>
            </a:r>
            <a:r>
              <a:rPr lang="hr-HR" dirty="0" err="1"/>
              <a:t>H</a:t>
            </a:r>
            <a:r>
              <a:rPr lang="hr-HR" dirty="0" err="1" smtClean="0"/>
              <a:t>orvatzka</a:t>
            </a:r>
            <a:r>
              <a:rPr lang="hr-HR" dirty="0" smtClean="0"/>
              <a:t> domovina , buduća hrvatska himna.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24744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0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971600" y="1340768"/>
            <a:ext cx="7000891" cy="4247317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Alen DAUTOVIĆ</a:t>
            </a:r>
          </a:p>
          <a:p>
            <a:pPr algn="ctr"/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I</a:t>
            </a:r>
          </a:p>
          <a:p>
            <a:pPr algn="ctr"/>
            <a:r>
              <a:rPr lang="hr-H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GORAN IVANIŠEVIĆ</a:t>
            </a:r>
          </a:p>
          <a:p>
            <a:pPr algn="ctr"/>
            <a:endParaRPr lang="hr-HR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hr-H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3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166</Words>
  <Application>Microsoft Office PowerPoint</Application>
  <PresentationFormat>Prikaz na zaslonu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Visoka moda</vt:lpstr>
      <vt:lpstr>Ljudevit Gaj 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Ljudevit Gaj</dc:title>
  <dc:creator>Korisnik</dc:creator>
  <cp:lastModifiedBy>Zbornica</cp:lastModifiedBy>
  <cp:revision>8</cp:revision>
  <dcterms:created xsi:type="dcterms:W3CDTF">2015-03-05T15:06:57Z</dcterms:created>
  <dcterms:modified xsi:type="dcterms:W3CDTF">2015-03-19T09:31:36Z</dcterms:modified>
</cp:coreProperties>
</file>