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ručno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37E5EF-4B7C-4A12-9FAB-C57E0226228E}" type="datetimeFigureOut">
              <a:rPr lang="sr-Latn-CS" smtClean="0"/>
              <a:pPr/>
              <a:t>19.3.2015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93FF27-201C-470A-897D-4A6B88391C0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000100" y="2214554"/>
            <a:ext cx="71353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HRVATSKI NARODNI</a:t>
            </a:r>
          </a:p>
          <a:p>
            <a:pPr algn="ctr"/>
            <a:r>
              <a:rPr lang="hr-H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PREPOROD</a:t>
            </a:r>
            <a:endParaRPr lang="hr-HR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928662" y="500042"/>
            <a:ext cx="25693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AUTORI:</a:t>
            </a:r>
            <a:endParaRPr lang="hr-HR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1071538" y="1643050"/>
            <a:ext cx="47277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LUKA ŠIMUNOVIĆ</a:t>
            </a:r>
            <a:endParaRPr lang="hr-HR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928662" y="3071810"/>
            <a:ext cx="50292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JOSIP BARUNOVIĆ</a:t>
            </a:r>
            <a:endParaRPr lang="hr-HR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000364" y="2357430"/>
            <a:ext cx="4876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&amp;</a:t>
            </a:r>
          </a:p>
        </p:txBody>
      </p:sp>
      <p:sp>
        <p:nvSpPr>
          <p:cNvPr id="8" name="Pravokutnik 7"/>
          <p:cNvSpPr/>
          <p:nvPr/>
        </p:nvSpPr>
        <p:spPr>
          <a:xfrm>
            <a:off x="6143636" y="3143248"/>
            <a:ext cx="8418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7.A</a:t>
            </a:r>
            <a:endParaRPr lang="hr-H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>
                    <a:lumMod val="95000"/>
                  </a:schemeClr>
                </a:solidFill>
                <a:latin typeface="Antigoni" pitchFamily="34" charset="0"/>
              </a:rPr>
              <a:t>Nacionalni-politički i kulturni pokret koji se u prvoj polovici 19. stoljeća, pod utjecajem  prosvjetiteljstva i romantizma razvio na području Hrvatske,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>
                    <a:lumMod val="95000"/>
                  </a:schemeClr>
                </a:solidFill>
                <a:latin typeface="Antigoni" pitchFamily="34" charset="0"/>
              </a:rPr>
              <a:t>Trajao je od 1830. do 1848. godine,</a:t>
            </a:r>
          </a:p>
          <a:p>
            <a:pPr>
              <a:buFont typeface="Wingdings" pitchFamily="2" charset="2"/>
              <a:buChar char="§"/>
            </a:pPr>
            <a:r>
              <a:rPr lang="hr-HR" sz="2400" dirty="0" smtClean="0">
                <a:solidFill>
                  <a:schemeClr val="tx1">
                    <a:lumMod val="95000"/>
                  </a:schemeClr>
                </a:solidFill>
                <a:latin typeface="Antigoni" pitchFamily="34" charset="0"/>
              </a:rPr>
              <a:t>Cilj je bio da hrvatski jezik postane službeni, da se ujedine hrvatske zemlje i buđenje nacionalne svijesti.</a:t>
            </a:r>
          </a:p>
          <a:p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714348" y="571480"/>
            <a:ext cx="7010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HRVATSKI NARODNI PREPOROD:</a:t>
            </a:r>
            <a:endParaRPr lang="hr-H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 descr="Matica,_ljudevit_gaj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2924204" cy="414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hr-HR" sz="2800" dirty="0" smtClean="0">
                <a:solidFill>
                  <a:schemeClr val="tx1">
                    <a:lumMod val="95000"/>
                  </a:schemeClr>
                </a:solidFill>
              </a:rPr>
              <a:t>Ljudevit Gaj bio je središnja osoba hrvatskoga narodnog preporoda.</a:t>
            </a:r>
          </a:p>
          <a:p>
            <a:pPr>
              <a:buFont typeface="Wingdings" pitchFamily="2" charset="2"/>
              <a:buChar char="§"/>
            </a:pPr>
            <a:r>
              <a:rPr lang="hr-HR" sz="2800" dirty="0" smtClean="0">
                <a:solidFill>
                  <a:schemeClr val="tx1">
                    <a:lumMod val="95000"/>
                  </a:schemeClr>
                </a:solidFill>
              </a:rPr>
              <a:t>Uz Gaja, najpoznatiji preporoditelju bili su Dragutin Rakovac, Ljudevit Vukotinović, Dimitrije Demeter, a njihove ideje u Saboru zastupa grof Janko Drašković.</a:t>
            </a:r>
          </a:p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928662" y="500042"/>
            <a:ext cx="3853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PREPORODITELJI</a:t>
            </a:r>
            <a:endParaRPr lang="hr-H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2400" dirty="0" smtClean="0"/>
              <a:t>Objavio ju je Ljudevit Gaj u Budimu 1830.U njoj je predložio da osnovu jedinstvenog jezika čini štokavsko narječje.Spis sadrži i ideju stvaranja zajedničkog književnog jezika za sve Južne Slavene.  </a:t>
            </a:r>
            <a:endParaRPr lang="hr-HR" sz="2400" dirty="0"/>
          </a:p>
        </p:txBody>
      </p:sp>
      <p:pic>
        <p:nvPicPr>
          <p:cNvPr id="8" name="Rezervirano mjesto sadržaja 7" descr="kratka os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2792083" cy="443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avokutnik 4"/>
          <p:cNvSpPr/>
          <p:nvPr/>
        </p:nvSpPr>
        <p:spPr>
          <a:xfrm>
            <a:off x="1000100" y="285728"/>
            <a:ext cx="66773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KRATKA OSNOVA HORVATSKO-</a:t>
            </a:r>
          </a:p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SLAVENSKOG PRAVOPISANJA</a:t>
            </a:r>
            <a:endParaRPr lang="hr-H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1832.godine grof Janko Drašković objavio je “Disretatiu iliti razgovor darovan gospodi poklisarom zakonskim i budućem zakonotvorcem kraljevinah naših za buduću dietu ugarsku odaslanem”. Bio je to politički program namijenjen hrvatskim zastupnicima u Ugarskom saboru. 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928662" y="500042"/>
            <a:ext cx="29610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DISERTACIJA</a:t>
            </a:r>
            <a:endParaRPr lang="hr-H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Janko_Drašković_Lit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5934">
            <a:off x="825788" y="318535"/>
            <a:ext cx="3160653" cy="474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8132.STG2197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148">
            <a:off x="5099011" y="947763"/>
            <a:ext cx="3835930" cy="484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 descr="x_d0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4426">
            <a:off x="2451486" y="2135650"/>
            <a:ext cx="3435587" cy="413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 descr="ImageVi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0021" y="1600200"/>
            <a:ext cx="3471957" cy="4525963"/>
          </a:xfrm>
        </p:spPr>
      </p:pic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1835. Ljudevt Gaj je izdao “Novine horvatske” s književnim prilogom “Danicom horvatskom”.Bile su to prve novine objavljivane na hrvatskom jeziku i kajkavskom narječju. U desetom broju “Danice”objavljena je “Horvatska domovina” Antuna Mihanovića     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928662" y="500042"/>
            <a:ext cx="64802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NOVINE HORVATSKE I DANICA</a:t>
            </a:r>
            <a:endParaRPr lang="hr-H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b="1" dirty="0" smtClean="0">
                <a:solidFill>
                  <a:schemeClr val="tx1">
                    <a:lumMod val="95000"/>
                  </a:schemeClr>
                </a:solidFill>
              </a:rPr>
              <a:t>1843. godine u Saboru prvi je održao zastupnički govor na hrvatskom jeziku.</a:t>
            </a:r>
          </a:p>
          <a:p>
            <a:pPr>
              <a:buFont typeface="Wingdings" pitchFamily="2" charset="2"/>
              <a:buChar char="§"/>
            </a:pPr>
            <a:r>
              <a:rPr lang="hr-HR" b="1" dirty="0" smtClean="0">
                <a:solidFill>
                  <a:schemeClr val="tx1">
                    <a:lumMod val="95000"/>
                  </a:schemeClr>
                </a:solidFill>
              </a:rPr>
              <a:t>Bio je hrvatski povjesničar, književnik i političar.</a:t>
            </a:r>
          </a:p>
          <a:p>
            <a:endParaRPr lang="hr-HR" dirty="0"/>
          </a:p>
        </p:txBody>
      </p:sp>
      <p:pic>
        <p:nvPicPr>
          <p:cNvPr id="8" name="Rezervirano mjesto sadržaja 7" descr="Ivan_Kukuljevic_Sakcinsk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428736"/>
            <a:ext cx="3812372" cy="4286280"/>
          </a:xfrm>
        </p:spPr>
      </p:pic>
      <p:sp>
        <p:nvSpPr>
          <p:cNvPr id="7" name="Pravokutnik 6"/>
          <p:cNvSpPr/>
          <p:nvPr/>
        </p:nvSpPr>
        <p:spPr>
          <a:xfrm>
            <a:off x="928662" y="500042"/>
            <a:ext cx="64043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IVAN KUKULJEVIĆ SAKCINSKI</a:t>
            </a:r>
            <a:endParaRPr lang="hr-H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dirty="0" smtClean="0"/>
              <a:t>Godine 1847. Hrvatski je sabor na svojem zasjedanju donio jednu od najvažnijih odluka –odluku o uzdizanju hrvatskog jezika na čast diplomačku.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   Time je zapravo hrvatski jezik proglašen službenim jezikom u Hrvatskoj.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642910" y="285728"/>
            <a:ext cx="69490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UVOĐENJE HRVATSKOG JEZIKA </a:t>
            </a:r>
          </a:p>
          <a:p>
            <a:pPr algn="ctr"/>
            <a:r>
              <a:rPr lang="hr-H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KAO SLUŽBENOGA</a:t>
            </a:r>
            <a:endParaRPr lang="hr-HR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hnički">
  <a:themeElements>
    <a:clrScheme name="Tehnički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čki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č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</TotalTime>
  <Words>291</Words>
  <Application>Microsoft Office PowerPoint</Application>
  <PresentationFormat>Prikaz na zaslonu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Tehnički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Zbornica</cp:lastModifiedBy>
  <cp:revision>10</cp:revision>
  <dcterms:created xsi:type="dcterms:W3CDTF">2015-03-07T13:07:32Z</dcterms:created>
  <dcterms:modified xsi:type="dcterms:W3CDTF">2015-03-19T09:31:58Z</dcterms:modified>
</cp:coreProperties>
</file>